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id" ContentType="audio/mid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351" r:id="rId3"/>
    <p:sldId id="465" r:id="rId4"/>
    <p:sldId id="438" r:id="rId5"/>
    <p:sldId id="266" r:id="rId6"/>
    <p:sldId id="271" r:id="rId7"/>
    <p:sldId id="451" r:id="rId8"/>
    <p:sldId id="422" r:id="rId9"/>
    <p:sldId id="452" r:id="rId10"/>
    <p:sldId id="421" r:id="rId11"/>
    <p:sldId id="419" r:id="rId12"/>
    <p:sldId id="420" r:id="rId13"/>
    <p:sldId id="424" r:id="rId14"/>
    <p:sldId id="427" r:id="rId15"/>
    <p:sldId id="425" r:id="rId16"/>
    <p:sldId id="426" r:id="rId17"/>
    <p:sldId id="429" r:id="rId18"/>
    <p:sldId id="453" r:id="rId19"/>
    <p:sldId id="456" r:id="rId20"/>
    <p:sldId id="454" r:id="rId21"/>
    <p:sldId id="455" r:id="rId22"/>
    <p:sldId id="430" r:id="rId23"/>
    <p:sldId id="432" r:id="rId24"/>
    <p:sldId id="431" r:id="rId25"/>
    <p:sldId id="428" r:id="rId26"/>
    <p:sldId id="434" r:id="rId27"/>
    <p:sldId id="435" r:id="rId28"/>
    <p:sldId id="418" r:id="rId29"/>
    <p:sldId id="443" r:id="rId30"/>
    <p:sldId id="444" r:id="rId31"/>
    <p:sldId id="440" r:id="rId32"/>
    <p:sldId id="436" r:id="rId33"/>
    <p:sldId id="437" r:id="rId34"/>
    <p:sldId id="439" r:id="rId35"/>
    <p:sldId id="441" r:id="rId36"/>
    <p:sldId id="442" r:id="rId37"/>
    <p:sldId id="446" r:id="rId38"/>
    <p:sldId id="445" r:id="rId39"/>
    <p:sldId id="458" r:id="rId40"/>
    <p:sldId id="459" r:id="rId41"/>
    <p:sldId id="461" r:id="rId42"/>
    <p:sldId id="462" r:id="rId43"/>
    <p:sldId id="463" r:id="rId44"/>
    <p:sldId id="464" r:id="rId45"/>
    <p:sldId id="457" r:id="rId46"/>
    <p:sldId id="447" r:id="rId47"/>
    <p:sldId id="448" r:id="rId48"/>
    <p:sldId id="346" r:id="rId49"/>
    <p:sldId id="267" r:id="rId50"/>
    <p:sldId id="460" r:id="rId51"/>
    <p:sldId id="449" r:id="rId52"/>
    <p:sldId id="450" r:id="rId53"/>
    <p:sldId id="28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629BDA-3404-4722-B326-4FFE9E3D819D}">
          <p14:sldIdLst>
            <p14:sldId id="256"/>
            <p14:sldId id="351"/>
            <p14:sldId id="465"/>
            <p14:sldId id="438"/>
            <p14:sldId id="266"/>
            <p14:sldId id="271"/>
            <p14:sldId id="451"/>
            <p14:sldId id="422"/>
            <p14:sldId id="452"/>
            <p14:sldId id="421"/>
            <p14:sldId id="419"/>
            <p14:sldId id="420"/>
            <p14:sldId id="424"/>
            <p14:sldId id="427"/>
            <p14:sldId id="425"/>
            <p14:sldId id="426"/>
            <p14:sldId id="429"/>
            <p14:sldId id="453"/>
            <p14:sldId id="456"/>
            <p14:sldId id="454"/>
            <p14:sldId id="455"/>
            <p14:sldId id="430"/>
            <p14:sldId id="432"/>
            <p14:sldId id="431"/>
            <p14:sldId id="428"/>
            <p14:sldId id="434"/>
            <p14:sldId id="435"/>
            <p14:sldId id="418"/>
            <p14:sldId id="443"/>
            <p14:sldId id="444"/>
            <p14:sldId id="440"/>
            <p14:sldId id="436"/>
            <p14:sldId id="437"/>
            <p14:sldId id="439"/>
            <p14:sldId id="441"/>
            <p14:sldId id="442"/>
            <p14:sldId id="446"/>
            <p14:sldId id="445"/>
            <p14:sldId id="458"/>
            <p14:sldId id="459"/>
            <p14:sldId id="461"/>
            <p14:sldId id="462"/>
            <p14:sldId id="463"/>
            <p14:sldId id="464"/>
            <p14:sldId id="457"/>
            <p14:sldId id="447"/>
            <p14:sldId id="448"/>
            <p14:sldId id="346"/>
            <p14:sldId id="267"/>
            <p14:sldId id="460"/>
            <p14:sldId id="449"/>
            <p14:sldId id="45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7A8"/>
    <a:srgbClr val="77D9D9"/>
    <a:srgbClr val="D9A877"/>
    <a:srgbClr val="7777D9"/>
    <a:srgbClr val="A8D977"/>
    <a:srgbClr val="D977D9"/>
    <a:srgbClr val="77D9A8"/>
    <a:srgbClr val="D97777"/>
    <a:srgbClr val="77A8D9"/>
    <a:srgbClr val="D9D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183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63895-A592-4BED-8D80-6B7B6C6A66A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3819B5C-D6D3-4695-B0BE-E5D1A830FB45}">
      <dgm:prSet phldrT="[텍스트]"/>
      <dgm:spPr>
        <a:solidFill>
          <a:srgbClr val="77D977"/>
        </a:solidFill>
      </dgm:spPr>
      <dgm:t>
        <a:bodyPr/>
        <a:lstStyle/>
        <a:p>
          <a:pPr latinLnBrk="1"/>
          <a:r>
            <a:rPr lang="en-US" altLang="ko-KR" dirty="0"/>
            <a:t>C</a:t>
          </a:r>
          <a:endParaRPr lang="ko-KR" altLang="en-US" dirty="0"/>
        </a:p>
      </dgm:t>
    </dgm:pt>
    <dgm:pt modelId="{9F4F1915-EC26-49B6-9409-684B1313401D}" type="parTrans" cxnId="{685D6929-1F04-42F8-B401-D0864DBF17C7}">
      <dgm:prSet/>
      <dgm:spPr/>
      <dgm:t>
        <a:bodyPr/>
        <a:lstStyle/>
        <a:p>
          <a:pPr latinLnBrk="1"/>
          <a:endParaRPr lang="ko-KR" altLang="en-US"/>
        </a:p>
      </dgm:t>
    </dgm:pt>
    <dgm:pt modelId="{37F86CF8-6F82-422A-B48C-66EC30836606}" type="sibTrans" cxnId="{685D6929-1F04-42F8-B401-D0864DBF17C7}">
      <dgm:prSet/>
      <dgm:spPr/>
      <dgm:t>
        <a:bodyPr/>
        <a:lstStyle/>
        <a:p>
          <a:pPr latinLnBrk="1"/>
          <a:endParaRPr lang="ko-KR" altLang="en-US"/>
        </a:p>
      </dgm:t>
    </dgm:pt>
    <dgm:pt modelId="{30CE5DB5-8479-4A3C-B9A0-69088BA447B9}">
      <dgm:prSet phldrT="[텍스트]"/>
      <dgm:spPr>
        <a:solidFill>
          <a:srgbClr val="A877D9"/>
        </a:solidFill>
      </dgm:spPr>
      <dgm:t>
        <a:bodyPr/>
        <a:lstStyle/>
        <a:p>
          <a:pPr latinLnBrk="1"/>
          <a:r>
            <a:rPr lang="en-US" altLang="ko-KR" dirty="0"/>
            <a:t>C#</a:t>
          </a:r>
          <a:endParaRPr lang="ko-KR" altLang="en-US" dirty="0"/>
        </a:p>
      </dgm:t>
    </dgm:pt>
    <dgm:pt modelId="{C52F8B7A-647D-43C0-ADAD-1B143CF466A0}" type="parTrans" cxnId="{F77360F2-A0F5-441D-BCA9-5210BBA86998}">
      <dgm:prSet/>
      <dgm:spPr/>
      <dgm:t>
        <a:bodyPr/>
        <a:lstStyle/>
        <a:p>
          <a:pPr latinLnBrk="1"/>
          <a:endParaRPr lang="ko-KR" altLang="en-US"/>
        </a:p>
      </dgm:t>
    </dgm:pt>
    <dgm:pt modelId="{D8913B5E-7959-4677-A6A4-C9A5122CED59}" type="sibTrans" cxnId="{F77360F2-A0F5-441D-BCA9-5210BBA86998}">
      <dgm:prSet/>
      <dgm:spPr/>
      <dgm:t>
        <a:bodyPr/>
        <a:lstStyle/>
        <a:p>
          <a:pPr latinLnBrk="1"/>
          <a:endParaRPr lang="ko-KR" altLang="en-US"/>
        </a:p>
      </dgm:t>
    </dgm:pt>
    <dgm:pt modelId="{047FA9EF-255B-40EB-BC6A-C246962C580C}">
      <dgm:prSet phldrT="[텍스트]"/>
      <dgm:spPr>
        <a:solidFill>
          <a:srgbClr val="D9D977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</a:rPr>
            <a:t>D</a:t>
          </a:r>
          <a:endParaRPr lang="ko-KR" altLang="en-US" dirty="0">
            <a:solidFill>
              <a:schemeClr val="bg1"/>
            </a:solidFill>
          </a:endParaRPr>
        </a:p>
      </dgm:t>
    </dgm:pt>
    <dgm:pt modelId="{A8D0220A-B9F4-4FA1-A121-B11D08B58FD9}" type="parTrans" cxnId="{9BFD5C8D-9909-4BCB-B59A-6CF6D3412F0B}">
      <dgm:prSet/>
      <dgm:spPr/>
      <dgm:t>
        <a:bodyPr/>
        <a:lstStyle/>
        <a:p>
          <a:pPr latinLnBrk="1"/>
          <a:endParaRPr lang="ko-KR" altLang="en-US"/>
        </a:p>
      </dgm:t>
    </dgm:pt>
    <dgm:pt modelId="{02CB2C11-D684-4BCC-B890-3A9E932A8F0E}" type="sibTrans" cxnId="{9BFD5C8D-9909-4BCB-B59A-6CF6D3412F0B}">
      <dgm:prSet/>
      <dgm:spPr/>
      <dgm:t>
        <a:bodyPr/>
        <a:lstStyle/>
        <a:p>
          <a:pPr latinLnBrk="1"/>
          <a:endParaRPr lang="ko-KR" altLang="en-US"/>
        </a:p>
      </dgm:t>
    </dgm:pt>
    <dgm:pt modelId="{214DA9F6-580E-4D9E-8418-737EA0A2C367}">
      <dgm:prSet phldrT="[텍스트]"/>
      <dgm:spPr>
        <a:solidFill>
          <a:srgbClr val="77A8D9"/>
        </a:solidFill>
      </dgm:spPr>
      <dgm:t>
        <a:bodyPr/>
        <a:lstStyle/>
        <a:p>
          <a:pPr latinLnBrk="1"/>
          <a:r>
            <a:rPr lang="en-US" altLang="ko-KR" dirty="0"/>
            <a:t>D#</a:t>
          </a:r>
          <a:endParaRPr lang="ko-KR" altLang="en-US" dirty="0"/>
        </a:p>
      </dgm:t>
    </dgm:pt>
    <dgm:pt modelId="{27361EF3-0DF1-47CF-A1FC-9CB87C0EC35D}" type="parTrans" cxnId="{7A64E8BD-BDEB-40D2-96FC-D9EF5FD6B6A8}">
      <dgm:prSet/>
      <dgm:spPr/>
      <dgm:t>
        <a:bodyPr/>
        <a:lstStyle/>
        <a:p>
          <a:pPr latinLnBrk="1"/>
          <a:endParaRPr lang="ko-KR" altLang="en-US"/>
        </a:p>
      </dgm:t>
    </dgm:pt>
    <dgm:pt modelId="{C5F898CE-3ED7-4E21-8E88-20002C0D5407}" type="sibTrans" cxnId="{7A64E8BD-BDEB-40D2-96FC-D9EF5FD6B6A8}">
      <dgm:prSet/>
      <dgm:spPr/>
      <dgm:t>
        <a:bodyPr/>
        <a:lstStyle/>
        <a:p>
          <a:pPr latinLnBrk="1"/>
          <a:endParaRPr lang="ko-KR" altLang="en-US"/>
        </a:p>
      </dgm:t>
    </dgm:pt>
    <dgm:pt modelId="{18827157-DA47-418F-BF58-1606440218DE}">
      <dgm:prSet phldrT="[텍스트]"/>
      <dgm:spPr>
        <a:solidFill>
          <a:srgbClr val="D97777"/>
        </a:solidFill>
      </dgm:spPr>
      <dgm:t>
        <a:bodyPr/>
        <a:lstStyle/>
        <a:p>
          <a:pPr latinLnBrk="1"/>
          <a:r>
            <a:rPr lang="en-US" altLang="ko-KR" dirty="0"/>
            <a:t>E</a:t>
          </a:r>
          <a:endParaRPr lang="ko-KR" altLang="en-US" dirty="0"/>
        </a:p>
      </dgm:t>
    </dgm:pt>
    <dgm:pt modelId="{4D6D4667-4568-4F2B-A57E-3A53408F82D9}" type="parTrans" cxnId="{B882AF54-1755-4F5E-AF66-92A8E3E0CCDF}">
      <dgm:prSet/>
      <dgm:spPr/>
      <dgm:t>
        <a:bodyPr/>
        <a:lstStyle/>
        <a:p>
          <a:pPr latinLnBrk="1"/>
          <a:endParaRPr lang="ko-KR" altLang="en-US"/>
        </a:p>
      </dgm:t>
    </dgm:pt>
    <dgm:pt modelId="{ACF09D16-285B-4870-8E30-83ADCA40D9C8}" type="sibTrans" cxnId="{B882AF54-1755-4F5E-AF66-92A8E3E0CCDF}">
      <dgm:prSet/>
      <dgm:spPr/>
      <dgm:t>
        <a:bodyPr/>
        <a:lstStyle/>
        <a:p>
          <a:pPr latinLnBrk="1"/>
          <a:endParaRPr lang="ko-KR" altLang="en-US"/>
        </a:p>
      </dgm:t>
    </dgm:pt>
    <dgm:pt modelId="{021752AB-B858-4D14-B089-03575523D934}">
      <dgm:prSet phldrT="[텍스트]"/>
      <dgm:spPr>
        <a:solidFill>
          <a:srgbClr val="77D9A8"/>
        </a:solidFill>
      </dgm:spPr>
      <dgm:t>
        <a:bodyPr/>
        <a:lstStyle/>
        <a:p>
          <a:pPr latinLnBrk="1"/>
          <a:r>
            <a:rPr lang="en-US" altLang="ko-KR" dirty="0"/>
            <a:t>F</a:t>
          </a:r>
          <a:endParaRPr lang="ko-KR" altLang="en-US" dirty="0"/>
        </a:p>
      </dgm:t>
    </dgm:pt>
    <dgm:pt modelId="{D6079901-D402-41A9-A844-87D290FCBC06}" type="parTrans" cxnId="{6C8A3AF2-EF8D-427F-844E-060E7F01E7FD}">
      <dgm:prSet/>
      <dgm:spPr/>
      <dgm:t>
        <a:bodyPr/>
        <a:lstStyle/>
        <a:p>
          <a:pPr latinLnBrk="1"/>
          <a:endParaRPr lang="ko-KR" altLang="en-US"/>
        </a:p>
      </dgm:t>
    </dgm:pt>
    <dgm:pt modelId="{62B41C3D-29DC-4BEC-83BC-825E014318BD}" type="sibTrans" cxnId="{6C8A3AF2-EF8D-427F-844E-060E7F01E7FD}">
      <dgm:prSet/>
      <dgm:spPr/>
      <dgm:t>
        <a:bodyPr/>
        <a:lstStyle/>
        <a:p>
          <a:pPr latinLnBrk="1"/>
          <a:endParaRPr lang="ko-KR" altLang="en-US"/>
        </a:p>
      </dgm:t>
    </dgm:pt>
    <dgm:pt modelId="{7FFF7FDF-BB16-40FC-85C7-39AFF15C311E}">
      <dgm:prSet phldrT="[텍스트]"/>
      <dgm:spPr>
        <a:solidFill>
          <a:srgbClr val="D977D9"/>
        </a:solidFill>
      </dgm:spPr>
      <dgm:t>
        <a:bodyPr/>
        <a:lstStyle/>
        <a:p>
          <a:pPr latinLnBrk="1"/>
          <a:r>
            <a:rPr lang="en-US" altLang="ko-KR" dirty="0"/>
            <a:t>F#</a:t>
          </a:r>
          <a:endParaRPr lang="ko-KR" altLang="en-US" dirty="0"/>
        </a:p>
      </dgm:t>
    </dgm:pt>
    <dgm:pt modelId="{8C4DB3E6-ED91-4D6B-B50D-4A2803F992FC}" type="parTrans" cxnId="{356BF9F3-3B91-4DEE-9CA1-6463CDF3ED36}">
      <dgm:prSet/>
      <dgm:spPr/>
      <dgm:t>
        <a:bodyPr/>
        <a:lstStyle/>
        <a:p>
          <a:pPr latinLnBrk="1"/>
          <a:endParaRPr lang="ko-KR" altLang="en-US"/>
        </a:p>
      </dgm:t>
    </dgm:pt>
    <dgm:pt modelId="{5361B7D0-FCDF-4431-86E9-5B81D1FAD003}" type="sibTrans" cxnId="{356BF9F3-3B91-4DEE-9CA1-6463CDF3ED36}">
      <dgm:prSet/>
      <dgm:spPr/>
      <dgm:t>
        <a:bodyPr/>
        <a:lstStyle/>
        <a:p>
          <a:pPr latinLnBrk="1"/>
          <a:endParaRPr lang="ko-KR" altLang="en-US"/>
        </a:p>
      </dgm:t>
    </dgm:pt>
    <dgm:pt modelId="{6DAB465F-84F2-410F-9554-4FCF0686661F}">
      <dgm:prSet phldrT="[텍스트]"/>
      <dgm:spPr>
        <a:solidFill>
          <a:srgbClr val="A8D977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</a:rPr>
            <a:t>G</a:t>
          </a:r>
          <a:endParaRPr lang="ko-KR" altLang="en-US" dirty="0">
            <a:solidFill>
              <a:schemeClr val="bg1"/>
            </a:solidFill>
          </a:endParaRPr>
        </a:p>
      </dgm:t>
    </dgm:pt>
    <dgm:pt modelId="{092DF3F0-BEDC-472C-ABB6-4F2BF7FDAD71}" type="parTrans" cxnId="{24A924B0-EF70-4B5C-95F1-CCA3BF6973E6}">
      <dgm:prSet/>
      <dgm:spPr/>
      <dgm:t>
        <a:bodyPr/>
        <a:lstStyle/>
        <a:p>
          <a:pPr latinLnBrk="1"/>
          <a:endParaRPr lang="ko-KR" altLang="en-US"/>
        </a:p>
      </dgm:t>
    </dgm:pt>
    <dgm:pt modelId="{CB7A36F6-73B6-4E3C-8F27-1BE83A070163}" type="sibTrans" cxnId="{24A924B0-EF70-4B5C-95F1-CCA3BF6973E6}">
      <dgm:prSet/>
      <dgm:spPr/>
      <dgm:t>
        <a:bodyPr/>
        <a:lstStyle/>
        <a:p>
          <a:pPr latinLnBrk="1"/>
          <a:endParaRPr lang="ko-KR" altLang="en-US"/>
        </a:p>
      </dgm:t>
    </dgm:pt>
    <dgm:pt modelId="{A600853A-2B60-4622-9239-1F23401FB516}">
      <dgm:prSet phldrT="[텍스트]"/>
      <dgm:spPr>
        <a:solidFill>
          <a:srgbClr val="7777D9"/>
        </a:solidFill>
      </dgm:spPr>
      <dgm:t>
        <a:bodyPr/>
        <a:lstStyle/>
        <a:p>
          <a:pPr latinLnBrk="1"/>
          <a:r>
            <a:rPr lang="en-US" altLang="ko-KR" dirty="0"/>
            <a:t>G#</a:t>
          </a:r>
          <a:endParaRPr lang="ko-KR" altLang="en-US" dirty="0"/>
        </a:p>
      </dgm:t>
    </dgm:pt>
    <dgm:pt modelId="{8B99CBA5-226E-468F-A05F-45E58FB6633C}" type="parTrans" cxnId="{7EF82D1C-4730-4EA4-AB06-C0E2A592B3DB}">
      <dgm:prSet/>
      <dgm:spPr/>
      <dgm:t>
        <a:bodyPr/>
        <a:lstStyle/>
        <a:p>
          <a:pPr latinLnBrk="1"/>
          <a:endParaRPr lang="ko-KR" altLang="en-US"/>
        </a:p>
      </dgm:t>
    </dgm:pt>
    <dgm:pt modelId="{9FC460BB-0208-463E-B4B8-D2563F8BD3A8}" type="sibTrans" cxnId="{7EF82D1C-4730-4EA4-AB06-C0E2A592B3DB}">
      <dgm:prSet/>
      <dgm:spPr/>
      <dgm:t>
        <a:bodyPr/>
        <a:lstStyle/>
        <a:p>
          <a:pPr latinLnBrk="1"/>
          <a:endParaRPr lang="ko-KR" altLang="en-US"/>
        </a:p>
      </dgm:t>
    </dgm:pt>
    <dgm:pt modelId="{1FECF082-C945-423E-8671-01FD0C3CB068}">
      <dgm:prSet phldrT="[텍스트]"/>
      <dgm:spPr>
        <a:solidFill>
          <a:srgbClr val="D9A877"/>
        </a:solidFill>
      </dgm:spPr>
      <dgm:t>
        <a:bodyPr/>
        <a:lstStyle/>
        <a:p>
          <a:pPr latinLnBrk="1"/>
          <a:r>
            <a:rPr lang="en-US" altLang="ko-KR" dirty="0"/>
            <a:t>A</a:t>
          </a:r>
          <a:endParaRPr lang="ko-KR" altLang="en-US" dirty="0"/>
        </a:p>
      </dgm:t>
    </dgm:pt>
    <dgm:pt modelId="{85710007-2476-4167-9AEE-E096F53ACD8D}" type="parTrans" cxnId="{132CBB92-5BB2-4DC2-9A86-09A21604785E}">
      <dgm:prSet/>
      <dgm:spPr/>
      <dgm:t>
        <a:bodyPr/>
        <a:lstStyle/>
        <a:p>
          <a:pPr latinLnBrk="1"/>
          <a:endParaRPr lang="ko-KR" altLang="en-US"/>
        </a:p>
      </dgm:t>
    </dgm:pt>
    <dgm:pt modelId="{43C94CB4-7612-49B1-B81C-14084D5BCAF8}" type="sibTrans" cxnId="{132CBB92-5BB2-4DC2-9A86-09A21604785E}">
      <dgm:prSet/>
      <dgm:spPr/>
      <dgm:t>
        <a:bodyPr/>
        <a:lstStyle/>
        <a:p>
          <a:pPr latinLnBrk="1"/>
          <a:endParaRPr lang="ko-KR" altLang="en-US"/>
        </a:p>
      </dgm:t>
    </dgm:pt>
    <dgm:pt modelId="{CD5767DE-B7D2-40D9-9D6B-EBAF28136FE2}">
      <dgm:prSet phldrT="[텍스트]"/>
      <dgm:spPr>
        <a:solidFill>
          <a:srgbClr val="77D9D9"/>
        </a:solidFill>
      </dgm:spPr>
      <dgm:t>
        <a:bodyPr/>
        <a:lstStyle/>
        <a:p>
          <a:pPr latinLnBrk="1"/>
          <a:r>
            <a:rPr lang="en-US" altLang="ko-KR" dirty="0"/>
            <a:t>A#</a:t>
          </a:r>
          <a:endParaRPr lang="ko-KR" altLang="en-US" dirty="0"/>
        </a:p>
      </dgm:t>
    </dgm:pt>
    <dgm:pt modelId="{C8993195-ED5F-43A0-8FBE-812E0A044141}" type="parTrans" cxnId="{88C22018-1A8F-4AA0-8E4B-ACE58B21FBB0}">
      <dgm:prSet/>
      <dgm:spPr/>
      <dgm:t>
        <a:bodyPr/>
        <a:lstStyle/>
        <a:p>
          <a:pPr latinLnBrk="1"/>
          <a:endParaRPr lang="ko-KR" altLang="en-US"/>
        </a:p>
      </dgm:t>
    </dgm:pt>
    <dgm:pt modelId="{5A6BA61A-E68F-4DD3-BCA6-81F05860B3AF}" type="sibTrans" cxnId="{88C22018-1A8F-4AA0-8E4B-ACE58B21FBB0}">
      <dgm:prSet/>
      <dgm:spPr/>
      <dgm:t>
        <a:bodyPr/>
        <a:lstStyle/>
        <a:p>
          <a:pPr latinLnBrk="1"/>
          <a:endParaRPr lang="ko-KR" altLang="en-US"/>
        </a:p>
      </dgm:t>
    </dgm:pt>
    <dgm:pt modelId="{342D4C1A-939B-4047-9C6C-E99AE468DF60}">
      <dgm:prSet phldrT="[텍스트]"/>
      <dgm:spPr>
        <a:solidFill>
          <a:srgbClr val="D977A8"/>
        </a:solidFill>
      </dgm:spPr>
      <dgm:t>
        <a:bodyPr/>
        <a:lstStyle/>
        <a:p>
          <a:pPr latinLnBrk="1"/>
          <a:r>
            <a:rPr lang="en-US" altLang="ko-KR" dirty="0"/>
            <a:t>B</a:t>
          </a:r>
          <a:endParaRPr lang="ko-KR" altLang="en-US" dirty="0"/>
        </a:p>
      </dgm:t>
    </dgm:pt>
    <dgm:pt modelId="{905DE706-6A9D-444B-A4FD-9B4373BB5369}" type="parTrans" cxnId="{FF7D6E14-A6FD-436E-BA7F-4CD9DA4F8579}">
      <dgm:prSet/>
      <dgm:spPr/>
      <dgm:t>
        <a:bodyPr/>
        <a:lstStyle/>
        <a:p>
          <a:pPr latinLnBrk="1"/>
          <a:endParaRPr lang="ko-KR" altLang="en-US"/>
        </a:p>
      </dgm:t>
    </dgm:pt>
    <dgm:pt modelId="{F501C831-79B6-4304-9DBA-08BD59245CA2}" type="sibTrans" cxnId="{FF7D6E14-A6FD-436E-BA7F-4CD9DA4F8579}">
      <dgm:prSet/>
      <dgm:spPr/>
      <dgm:t>
        <a:bodyPr/>
        <a:lstStyle/>
        <a:p>
          <a:pPr latinLnBrk="1"/>
          <a:endParaRPr lang="ko-KR" altLang="en-US"/>
        </a:p>
      </dgm:t>
    </dgm:pt>
    <dgm:pt modelId="{A6A4543B-2F80-439D-890F-87989CDD7929}" type="pres">
      <dgm:prSet presAssocID="{E7963895-A592-4BED-8D80-6B7B6C6A66AB}" presName="cycle" presStyleCnt="0">
        <dgm:presLayoutVars>
          <dgm:dir/>
          <dgm:resizeHandles val="exact"/>
        </dgm:presLayoutVars>
      </dgm:prSet>
      <dgm:spPr/>
    </dgm:pt>
    <dgm:pt modelId="{48FEC6F7-9DBA-4F20-80EC-40C3870F0538}" type="pres">
      <dgm:prSet presAssocID="{B3819B5C-D6D3-4695-B0BE-E5D1A830FB45}" presName="node" presStyleLbl="node1" presStyleIdx="0" presStyleCnt="12">
        <dgm:presLayoutVars>
          <dgm:bulletEnabled val="1"/>
        </dgm:presLayoutVars>
      </dgm:prSet>
      <dgm:spPr/>
    </dgm:pt>
    <dgm:pt modelId="{3C436BC6-4D72-494F-9A08-36C81584F838}" type="pres">
      <dgm:prSet presAssocID="{37F86CF8-6F82-422A-B48C-66EC30836606}" presName="sibTrans" presStyleLbl="sibTrans2D1" presStyleIdx="0" presStyleCnt="12"/>
      <dgm:spPr/>
    </dgm:pt>
    <dgm:pt modelId="{A4C0C7E3-502E-453A-8BFB-0F8BC949AFB5}" type="pres">
      <dgm:prSet presAssocID="{37F86CF8-6F82-422A-B48C-66EC30836606}" presName="connectorText" presStyleLbl="sibTrans2D1" presStyleIdx="0" presStyleCnt="12"/>
      <dgm:spPr/>
    </dgm:pt>
    <dgm:pt modelId="{380B5FF7-D4F0-46E1-B768-B932A5D5DD6E}" type="pres">
      <dgm:prSet presAssocID="{30CE5DB5-8479-4A3C-B9A0-69088BA447B9}" presName="node" presStyleLbl="node1" presStyleIdx="1" presStyleCnt="12">
        <dgm:presLayoutVars>
          <dgm:bulletEnabled val="1"/>
        </dgm:presLayoutVars>
      </dgm:prSet>
      <dgm:spPr/>
    </dgm:pt>
    <dgm:pt modelId="{DC9259D5-6D6E-4A60-9E31-A5C5AA946E23}" type="pres">
      <dgm:prSet presAssocID="{D8913B5E-7959-4677-A6A4-C9A5122CED59}" presName="sibTrans" presStyleLbl="sibTrans2D1" presStyleIdx="1" presStyleCnt="12"/>
      <dgm:spPr/>
    </dgm:pt>
    <dgm:pt modelId="{59C5C24A-F81D-4C84-AE7F-102096299576}" type="pres">
      <dgm:prSet presAssocID="{D8913B5E-7959-4677-A6A4-C9A5122CED59}" presName="connectorText" presStyleLbl="sibTrans2D1" presStyleIdx="1" presStyleCnt="12"/>
      <dgm:spPr/>
    </dgm:pt>
    <dgm:pt modelId="{4A7D6A15-2CAC-45FB-8CF7-3F13C3451B38}" type="pres">
      <dgm:prSet presAssocID="{047FA9EF-255B-40EB-BC6A-C246962C580C}" presName="node" presStyleLbl="node1" presStyleIdx="2" presStyleCnt="12">
        <dgm:presLayoutVars>
          <dgm:bulletEnabled val="1"/>
        </dgm:presLayoutVars>
      </dgm:prSet>
      <dgm:spPr/>
    </dgm:pt>
    <dgm:pt modelId="{136A5E97-5D73-451C-8C24-1659EAA9B710}" type="pres">
      <dgm:prSet presAssocID="{02CB2C11-D684-4BCC-B890-3A9E932A8F0E}" presName="sibTrans" presStyleLbl="sibTrans2D1" presStyleIdx="2" presStyleCnt="12"/>
      <dgm:spPr/>
    </dgm:pt>
    <dgm:pt modelId="{97ED8B91-3144-444E-9263-8B5CF2BD6B03}" type="pres">
      <dgm:prSet presAssocID="{02CB2C11-D684-4BCC-B890-3A9E932A8F0E}" presName="connectorText" presStyleLbl="sibTrans2D1" presStyleIdx="2" presStyleCnt="12"/>
      <dgm:spPr/>
    </dgm:pt>
    <dgm:pt modelId="{7F5E3A8B-E5A9-4D3C-A9F7-4006EDDA4013}" type="pres">
      <dgm:prSet presAssocID="{214DA9F6-580E-4D9E-8418-737EA0A2C367}" presName="node" presStyleLbl="node1" presStyleIdx="3" presStyleCnt="12">
        <dgm:presLayoutVars>
          <dgm:bulletEnabled val="1"/>
        </dgm:presLayoutVars>
      </dgm:prSet>
      <dgm:spPr/>
    </dgm:pt>
    <dgm:pt modelId="{24D2FBCC-C395-45AC-9F5C-2B1420D84793}" type="pres">
      <dgm:prSet presAssocID="{C5F898CE-3ED7-4E21-8E88-20002C0D5407}" presName="sibTrans" presStyleLbl="sibTrans2D1" presStyleIdx="3" presStyleCnt="12"/>
      <dgm:spPr/>
    </dgm:pt>
    <dgm:pt modelId="{3745D4AD-D720-4DCD-8714-5D1ED37B445D}" type="pres">
      <dgm:prSet presAssocID="{C5F898CE-3ED7-4E21-8E88-20002C0D5407}" presName="connectorText" presStyleLbl="sibTrans2D1" presStyleIdx="3" presStyleCnt="12"/>
      <dgm:spPr/>
    </dgm:pt>
    <dgm:pt modelId="{43BBC1E7-7753-45AB-9D11-EA3DDBA54DC2}" type="pres">
      <dgm:prSet presAssocID="{18827157-DA47-418F-BF58-1606440218DE}" presName="node" presStyleLbl="node1" presStyleIdx="4" presStyleCnt="12">
        <dgm:presLayoutVars>
          <dgm:bulletEnabled val="1"/>
        </dgm:presLayoutVars>
      </dgm:prSet>
      <dgm:spPr/>
    </dgm:pt>
    <dgm:pt modelId="{57F2B482-2F7D-4E57-8CF8-33F89A1050FB}" type="pres">
      <dgm:prSet presAssocID="{ACF09D16-285B-4870-8E30-83ADCA40D9C8}" presName="sibTrans" presStyleLbl="sibTrans2D1" presStyleIdx="4" presStyleCnt="12"/>
      <dgm:spPr/>
    </dgm:pt>
    <dgm:pt modelId="{5E764C20-85A8-4F36-90A9-7458B40201DD}" type="pres">
      <dgm:prSet presAssocID="{ACF09D16-285B-4870-8E30-83ADCA40D9C8}" presName="connectorText" presStyleLbl="sibTrans2D1" presStyleIdx="4" presStyleCnt="12"/>
      <dgm:spPr/>
    </dgm:pt>
    <dgm:pt modelId="{7D4BB3AE-976B-404D-A914-C58E332BBFFC}" type="pres">
      <dgm:prSet presAssocID="{021752AB-B858-4D14-B089-03575523D934}" presName="node" presStyleLbl="node1" presStyleIdx="5" presStyleCnt="12">
        <dgm:presLayoutVars>
          <dgm:bulletEnabled val="1"/>
        </dgm:presLayoutVars>
      </dgm:prSet>
      <dgm:spPr/>
    </dgm:pt>
    <dgm:pt modelId="{8E9C0D8D-1D7F-44BB-98B0-8A1F3D36878A}" type="pres">
      <dgm:prSet presAssocID="{62B41C3D-29DC-4BEC-83BC-825E014318BD}" presName="sibTrans" presStyleLbl="sibTrans2D1" presStyleIdx="5" presStyleCnt="12"/>
      <dgm:spPr/>
    </dgm:pt>
    <dgm:pt modelId="{27EF135D-D246-4993-BFCA-8D9187BE38C5}" type="pres">
      <dgm:prSet presAssocID="{62B41C3D-29DC-4BEC-83BC-825E014318BD}" presName="connectorText" presStyleLbl="sibTrans2D1" presStyleIdx="5" presStyleCnt="12"/>
      <dgm:spPr/>
    </dgm:pt>
    <dgm:pt modelId="{0953D449-D48A-4ADE-A66D-AFB75B72C3AF}" type="pres">
      <dgm:prSet presAssocID="{7FFF7FDF-BB16-40FC-85C7-39AFF15C311E}" presName="node" presStyleLbl="node1" presStyleIdx="6" presStyleCnt="12">
        <dgm:presLayoutVars>
          <dgm:bulletEnabled val="1"/>
        </dgm:presLayoutVars>
      </dgm:prSet>
      <dgm:spPr/>
    </dgm:pt>
    <dgm:pt modelId="{86A96F50-9EB8-4C3F-8F7F-F49E632AB00E}" type="pres">
      <dgm:prSet presAssocID="{5361B7D0-FCDF-4431-86E9-5B81D1FAD003}" presName="sibTrans" presStyleLbl="sibTrans2D1" presStyleIdx="6" presStyleCnt="12"/>
      <dgm:spPr/>
    </dgm:pt>
    <dgm:pt modelId="{014340D7-DC67-49B5-AEBA-3612DB19FA7A}" type="pres">
      <dgm:prSet presAssocID="{5361B7D0-FCDF-4431-86E9-5B81D1FAD003}" presName="connectorText" presStyleLbl="sibTrans2D1" presStyleIdx="6" presStyleCnt="12"/>
      <dgm:spPr/>
    </dgm:pt>
    <dgm:pt modelId="{622F0833-CF6F-4B13-8EDE-F513089DF72E}" type="pres">
      <dgm:prSet presAssocID="{6DAB465F-84F2-410F-9554-4FCF0686661F}" presName="node" presStyleLbl="node1" presStyleIdx="7" presStyleCnt="12">
        <dgm:presLayoutVars>
          <dgm:bulletEnabled val="1"/>
        </dgm:presLayoutVars>
      </dgm:prSet>
      <dgm:spPr/>
    </dgm:pt>
    <dgm:pt modelId="{3473647F-542D-4CCE-ABA9-1864083ECAD8}" type="pres">
      <dgm:prSet presAssocID="{CB7A36F6-73B6-4E3C-8F27-1BE83A070163}" presName="sibTrans" presStyleLbl="sibTrans2D1" presStyleIdx="7" presStyleCnt="12"/>
      <dgm:spPr/>
    </dgm:pt>
    <dgm:pt modelId="{DDACCF2D-604F-4816-B71B-8737AC12E862}" type="pres">
      <dgm:prSet presAssocID="{CB7A36F6-73B6-4E3C-8F27-1BE83A070163}" presName="connectorText" presStyleLbl="sibTrans2D1" presStyleIdx="7" presStyleCnt="12"/>
      <dgm:spPr/>
    </dgm:pt>
    <dgm:pt modelId="{B7B92365-8FFA-4724-9F41-FEFA4D4F9F3A}" type="pres">
      <dgm:prSet presAssocID="{A600853A-2B60-4622-9239-1F23401FB516}" presName="node" presStyleLbl="node1" presStyleIdx="8" presStyleCnt="12">
        <dgm:presLayoutVars>
          <dgm:bulletEnabled val="1"/>
        </dgm:presLayoutVars>
      </dgm:prSet>
      <dgm:spPr/>
    </dgm:pt>
    <dgm:pt modelId="{4AD03B45-3C0D-4AF2-87F9-47ECCBEB4E47}" type="pres">
      <dgm:prSet presAssocID="{9FC460BB-0208-463E-B4B8-D2563F8BD3A8}" presName="sibTrans" presStyleLbl="sibTrans2D1" presStyleIdx="8" presStyleCnt="12"/>
      <dgm:spPr/>
    </dgm:pt>
    <dgm:pt modelId="{47ED38C0-3CA1-4687-9322-1606F212497C}" type="pres">
      <dgm:prSet presAssocID="{9FC460BB-0208-463E-B4B8-D2563F8BD3A8}" presName="connectorText" presStyleLbl="sibTrans2D1" presStyleIdx="8" presStyleCnt="12"/>
      <dgm:spPr/>
    </dgm:pt>
    <dgm:pt modelId="{E4D18328-64B1-4EBF-A701-D44A5A7380EA}" type="pres">
      <dgm:prSet presAssocID="{1FECF082-C945-423E-8671-01FD0C3CB068}" presName="node" presStyleLbl="node1" presStyleIdx="9" presStyleCnt="12">
        <dgm:presLayoutVars>
          <dgm:bulletEnabled val="1"/>
        </dgm:presLayoutVars>
      </dgm:prSet>
      <dgm:spPr/>
    </dgm:pt>
    <dgm:pt modelId="{75EE9409-52B0-4893-BC1F-2DBEFE5D8B02}" type="pres">
      <dgm:prSet presAssocID="{43C94CB4-7612-49B1-B81C-14084D5BCAF8}" presName="sibTrans" presStyleLbl="sibTrans2D1" presStyleIdx="9" presStyleCnt="12"/>
      <dgm:spPr/>
    </dgm:pt>
    <dgm:pt modelId="{5B06C737-5B4B-47DA-97E2-B28244FA476A}" type="pres">
      <dgm:prSet presAssocID="{43C94CB4-7612-49B1-B81C-14084D5BCAF8}" presName="connectorText" presStyleLbl="sibTrans2D1" presStyleIdx="9" presStyleCnt="12"/>
      <dgm:spPr/>
    </dgm:pt>
    <dgm:pt modelId="{3BED7ACC-2D87-4075-92AC-60A9449B8C4F}" type="pres">
      <dgm:prSet presAssocID="{CD5767DE-B7D2-40D9-9D6B-EBAF28136FE2}" presName="node" presStyleLbl="node1" presStyleIdx="10" presStyleCnt="12">
        <dgm:presLayoutVars>
          <dgm:bulletEnabled val="1"/>
        </dgm:presLayoutVars>
      </dgm:prSet>
      <dgm:spPr/>
    </dgm:pt>
    <dgm:pt modelId="{9B2ACB01-7C55-40F7-B79A-254B2F02BA24}" type="pres">
      <dgm:prSet presAssocID="{5A6BA61A-E68F-4DD3-BCA6-81F05860B3AF}" presName="sibTrans" presStyleLbl="sibTrans2D1" presStyleIdx="10" presStyleCnt="12"/>
      <dgm:spPr/>
    </dgm:pt>
    <dgm:pt modelId="{3DAB7242-7229-4BE8-9B4F-84EA1FA85AF4}" type="pres">
      <dgm:prSet presAssocID="{5A6BA61A-E68F-4DD3-BCA6-81F05860B3AF}" presName="connectorText" presStyleLbl="sibTrans2D1" presStyleIdx="10" presStyleCnt="12"/>
      <dgm:spPr/>
    </dgm:pt>
    <dgm:pt modelId="{0850E8FE-AE2F-4C72-B74C-AC8FA13FDFE8}" type="pres">
      <dgm:prSet presAssocID="{342D4C1A-939B-4047-9C6C-E99AE468DF60}" presName="node" presStyleLbl="node1" presStyleIdx="11" presStyleCnt="12">
        <dgm:presLayoutVars>
          <dgm:bulletEnabled val="1"/>
        </dgm:presLayoutVars>
      </dgm:prSet>
      <dgm:spPr/>
    </dgm:pt>
    <dgm:pt modelId="{A53054A4-AE40-46DB-A890-697B7E49159D}" type="pres">
      <dgm:prSet presAssocID="{F501C831-79B6-4304-9DBA-08BD59245CA2}" presName="sibTrans" presStyleLbl="sibTrans2D1" presStyleIdx="11" presStyleCnt="12"/>
      <dgm:spPr/>
    </dgm:pt>
    <dgm:pt modelId="{30E90D10-400A-40DF-9A1E-C2E175E1239D}" type="pres">
      <dgm:prSet presAssocID="{F501C831-79B6-4304-9DBA-08BD59245CA2}" presName="connectorText" presStyleLbl="sibTrans2D1" presStyleIdx="11" presStyleCnt="12"/>
      <dgm:spPr/>
    </dgm:pt>
  </dgm:ptLst>
  <dgm:cxnLst>
    <dgm:cxn modelId="{6573970D-8B3E-47B0-B531-04CC605E9A2D}" type="presOf" srcId="{37F86CF8-6F82-422A-B48C-66EC30836606}" destId="{3C436BC6-4D72-494F-9A08-36C81584F838}" srcOrd="0" destOrd="0" presId="urn:microsoft.com/office/officeart/2005/8/layout/cycle2"/>
    <dgm:cxn modelId="{631F700F-1937-48A3-A386-9EE7883977E9}" type="presOf" srcId="{D8913B5E-7959-4677-A6A4-C9A5122CED59}" destId="{59C5C24A-F81D-4C84-AE7F-102096299576}" srcOrd="1" destOrd="0" presId="urn:microsoft.com/office/officeart/2005/8/layout/cycle2"/>
    <dgm:cxn modelId="{4A008B0F-559F-45D5-A87A-16A2838A1198}" type="presOf" srcId="{9FC460BB-0208-463E-B4B8-D2563F8BD3A8}" destId="{4AD03B45-3C0D-4AF2-87F9-47ECCBEB4E47}" srcOrd="0" destOrd="0" presId="urn:microsoft.com/office/officeart/2005/8/layout/cycle2"/>
    <dgm:cxn modelId="{BBA40D12-B04E-4FB3-831D-50592E359100}" type="presOf" srcId="{43C94CB4-7612-49B1-B81C-14084D5BCAF8}" destId="{75EE9409-52B0-4893-BC1F-2DBEFE5D8B02}" srcOrd="0" destOrd="0" presId="urn:microsoft.com/office/officeart/2005/8/layout/cycle2"/>
    <dgm:cxn modelId="{FF7D6E14-A6FD-436E-BA7F-4CD9DA4F8579}" srcId="{E7963895-A592-4BED-8D80-6B7B6C6A66AB}" destId="{342D4C1A-939B-4047-9C6C-E99AE468DF60}" srcOrd="11" destOrd="0" parTransId="{905DE706-6A9D-444B-A4FD-9B4373BB5369}" sibTransId="{F501C831-79B6-4304-9DBA-08BD59245CA2}"/>
    <dgm:cxn modelId="{88C22018-1A8F-4AA0-8E4B-ACE58B21FBB0}" srcId="{E7963895-A592-4BED-8D80-6B7B6C6A66AB}" destId="{CD5767DE-B7D2-40D9-9D6B-EBAF28136FE2}" srcOrd="10" destOrd="0" parTransId="{C8993195-ED5F-43A0-8FBE-812E0A044141}" sibTransId="{5A6BA61A-E68F-4DD3-BCA6-81F05860B3AF}"/>
    <dgm:cxn modelId="{7EF82D1C-4730-4EA4-AB06-C0E2A592B3DB}" srcId="{E7963895-A592-4BED-8D80-6B7B6C6A66AB}" destId="{A600853A-2B60-4622-9239-1F23401FB516}" srcOrd="8" destOrd="0" parTransId="{8B99CBA5-226E-468F-A05F-45E58FB6633C}" sibTransId="{9FC460BB-0208-463E-B4B8-D2563F8BD3A8}"/>
    <dgm:cxn modelId="{C936751E-A6A9-43C2-8CC9-0EA4B4A68A68}" type="presOf" srcId="{43C94CB4-7612-49B1-B81C-14084D5BCAF8}" destId="{5B06C737-5B4B-47DA-97E2-B28244FA476A}" srcOrd="1" destOrd="0" presId="urn:microsoft.com/office/officeart/2005/8/layout/cycle2"/>
    <dgm:cxn modelId="{FEA26826-E352-49B4-B500-8D7A1E91D00E}" type="presOf" srcId="{7FFF7FDF-BB16-40FC-85C7-39AFF15C311E}" destId="{0953D449-D48A-4ADE-A66D-AFB75B72C3AF}" srcOrd="0" destOrd="0" presId="urn:microsoft.com/office/officeart/2005/8/layout/cycle2"/>
    <dgm:cxn modelId="{685D6929-1F04-42F8-B401-D0864DBF17C7}" srcId="{E7963895-A592-4BED-8D80-6B7B6C6A66AB}" destId="{B3819B5C-D6D3-4695-B0BE-E5D1A830FB45}" srcOrd="0" destOrd="0" parTransId="{9F4F1915-EC26-49B6-9409-684B1313401D}" sibTransId="{37F86CF8-6F82-422A-B48C-66EC30836606}"/>
    <dgm:cxn modelId="{77B7242A-5C61-4A49-9D4D-AF2602047268}" type="presOf" srcId="{62B41C3D-29DC-4BEC-83BC-825E014318BD}" destId="{27EF135D-D246-4993-BFCA-8D9187BE38C5}" srcOrd="1" destOrd="0" presId="urn:microsoft.com/office/officeart/2005/8/layout/cycle2"/>
    <dgm:cxn modelId="{3399302B-9EFD-4C5C-8B95-F9AEC830A51F}" type="presOf" srcId="{CD5767DE-B7D2-40D9-9D6B-EBAF28136FE2}" destId="{3BED7ACC-2D87-4075-92AC-60A9449B8C4F}" srcOrd="0" destOrd="0" presId="urn:microsoft.com/office/officeart/2005/8/layout/cycle2"/>
    <dgm:cxn modelId="{135BBC2F-642A-4477-9F5A-2CF10FD20634}" type="presOf" srcId="{6DAB465F-84F2-410F-9554-4FCF0686661F}" destId="{622F0833-CF6F-4B13-8EDE-F513089DF72E}" srcOrd="0" destOrd="0" presId="urn:microsoft.com/office/officeart/2005/8/layout/cycle2"/>
    <dgm:cxn modelId="{9AB41530-C35C-49F7-893E-1708FB977AA0}" type="presOf" srcId="{D8913B5E-7959-4677-A6A4-C9A5122CED59}" destId="{DC9259D5-6D6E-4A60-9E31-A5C5AA946E23}" srcOrd="0" destOrd="0" presId="urn:microsoft.com/office/officeart/2005/8/layout/cycle2"/>
    <dgm:cxn modelId="{A9AC2237-FF46-4E15-A9ED-04CD3910BDF7}" type="presOf" srcId="{ACF09D16-285B-4870-8E30-83ADCA40D9C8}" destId="{57F2B482-2F7D-4E57-8CF8-33F89A1050FB}" srcOrd="0" destOrd="0" presId="urn:microsoft.com/office/officeart/2005/8/layout/cycle2"/>
    <dgm:cxn modelId="{94E63C39-748F-4284-B3D7-2E92AC105AA4}" type="presOf" srcId="{047FA9EF-255B-40EB-BC6A-C246962C580C}" destId="{4A7D6A15-2CAC-45FB-8CF7-3F13C3451B38}" srcOrd="0" destOrd="0" presId="urn:microsoft.com/office/officeart/2005/8/layout/cycle2"/>
    <dgm:cxn modelId="{0EB75039-B472-4AC4-83F6-D178F2F39742}" type="presOf" srcId="{C5F898CE-3ED7-4E21-8E88-20002C0D5407}" destId="{3745D4AD-D720-4DCD-8714-5D1ED37B445D}" srcOrd="1" destOrd="0" presId="urn:microsoft.com/office/officeart/2005/8/layout/cycle2"/>
    <dgm:cxn modelId="{C5535462-F6B6-41AE-A57D-357C379EAB79}" type="presOf" srcId="{5361B7D0-FCDF-4431-86E9-5B81D1FAD003}" destId="{014340D7-DC67-49B5-AEBA-3612DB19FA7A}" srcOrd="1" destOrd="0" presId="urn:microsoft.com/office/officeart/2005/8/layout/cycle2"/>
    <dgm:cxn modelId="{CD160845-3E9C-498B-998C-18FDF9D82105}" type="presOf" srcId="{30CE5DB5-8479-4A3C-B9A0-69088BA447B9}" destId="{380B5FF7-D4F0-46E1-B768-B932A5D5DD6E}" srcOrd="0" destOrd="0" presId="urn:microsoft.com/office/officeart/2005/8/layout/cycle2"/>
    <dgm:cxn modelId="{D78ABE6C-8179-4AC7-B7E6-17F94CB0D79B}" type="presOf" srcId="{9FC460BB-0208-463E-B4B8-D2563F8BD3A8}" destId="{47ED38C0-3CA1-4687-9322-1606F212497C}" srcOrd="1" destOrd="0" presId="urn:microsoft.com/office/officeart/2005/8/layout/cycle2"/>
    <dgm:cxn modelId="{40DA4651-7B79-4D94-B867-9C58F73B7916}" type="presOf" srcId="{E7963895-A592-4BED-8D80-6B7B6C6A66AB}" destId="{A6A4543B-2F80-439D-890F-87989CDD7929}" srcOrd="0" destOrd="0" presId="urn:microsoft.com/office/officeart/2005/8/layout/cycle2"/>
    <dgm:cxn modelId="{E3D22854-EFEF-4C32-8938-505E26CBCFDB}" type="presOf" srcId="{5A6BA61A-E68F-4DD3-BCA6-81F05860B3AF}" destId="{9B2ACB01-7C55-40F7-B79A-254B2F02BA24}" srcOrd="0" destOrd="0" presId="urn:microsoft.com/office/officeart/2005/8/layout/cycle2"/>
    <dgm:cxn modelId="{B882AF54-1755-4F5E-AF66-92A8E3E0CCDF}" srcId="{E7963895-A592-4BED-8D80-6B7B6C6A66AB}" destId="{18827157-DA47-418F-BF58-1606440218DE}" srcOrd="4" destOrd="0" parTransId="{4D6D4667-4568-4F2B-A57E-3A53408F82D9}" sibTransId="{ACF09D16-285B-4870-8E30-83ADCA40D9C8}"/>
    <dgm:cxn modelId="{DE7C5177-C503-4669-AEE5-E5CF5DF5AB94}" type="presOf" srcId="{02CB2C11-D684-4BCC-B890-3A9E932A8F0E}" destId="{97ED8B91-3144-444E-9263-8B5CF2BD6B03}" srcOrd="1" destOrd="0" presId="urn:microsoft.com/office/officeart/2005/8/layout/cycle2"/>
    <dgm:cxn modelId="{4697567F-E77D-4025-A62D-607FCC01111A}" type="presOf" srcId="{18827157-DA47-418F-BF58-1606440218DE}" destId="{43BBC1E7-7753-45AB-9D11-EA3DDBA54DC2}" srcOrd="0" destOrd="0" presId="urn:microsoft.com/office/officeart/2005/8/layout/cycle2"/>
    <dgm:cxn modelId="{93E4B289-75B7-458F-8C77-AE211BC90F64}" type="presOf" srcId="{5A6BA61A-E68F-4DD3-BCA6-81F05860B3AF}" destId="{3DAB7242-7229-4BE8-9B4F-84EA1FA85AF4}" srcOrd="1" destOrd="0" presId="urn:microsoft.com/office/officeart/2005/8/layout/cycle2"/>
    <dgm:cxn modelId="{ED489C8C-AE39-4E00-987D-80CF00582545}" type="presOf" srcId="{5361B7D0-FCDF-4431-86E9-5B81D1FAD003}" destId="{86A96F50-9EB8-4C3F-8F7F-F49E632AB00E}" srcOrd="0" destOrd="0" presId="urn:microsoft.com/office/officeart/2005/8/layout/cycle2"/>
    <dgm:cxn modelId="{F023AA8C-0A7C-4577-BC31-4AB7C59755D8}" type="presOf" srcId="{1FECF082-C945-423E-8671-01FD0C3CB068}" destId="{E4D18328-64B1-4EBF-A701-D44A5A7380EA}" srcOrd="0" destOrd="0" presId="urn:microsoft.com/office/officeart/2005/8/layout/cycle2"/>
    <dgm:cxn modelId="{4D310E8D-4EB7-4B01-AAA4-85D7EFE0A44B}" type="presOf" srcId="{37F86CF8-6F82-422A-B48C-66EC30836606}" destId="{A4C0C7E3-502E-453A-8BFB-0F8BC949AFB5}" srcOrd="1" destOrd="0" presId="urn:microsoft.com/office/officeart/2005/8/layout/cycle2"/>
    <dgm:cxn modelId="{9BFD5C8D-9909-4BCB-B59A-6CF6D3412F0B}" srcId="{E7963895-A592-4BED-8D80-6B7B6C6A66AB}" destId="{047FA9EF-255B-40EB-BC6A-C246962C580C}" srcOrd="2" destOrd="0" parTransId="{A8D0220A-B9F4-4FA1-A121-B11D08B58FD9}" sibTransId="{02CB2C11-D684-4BCC-B890-3A9E932A8F0E}"/>
    <dgm:cxn modelId="{E0BB868E-8C06-477F-9BEB-F5DCD6A836CD}" type="presOf" srcId="{C5F898CE-3ED7-4E21-8E88-20002C0D5407}" destId="{24D2FBCC-C395-45AC-9F5C-2B1420D84793}" srcOrd="0" destOrd="0" presId="urn:microsoft.com/office/officeart/2005/8/layout/cycle2"/>
    <dgm:cxn modelId="{8A09A98F-6C7E-40E9-BAD7-BDC3B86D9256}" type="presOf" srcId="{CB7A36F6-73B6-4E3C-8F27-1BE83A070163}" destId="{DDACCF2D-604F-4816-B71B-8737AC12E862}" srcOrd="1" destOrd="0" presId="urn:microsoft.com/office/officeart/2005/8/layout/cycle2"/>
    <dgm:cxn modelId="{132CBB92-5BB2-4DC2-9A86-09A21604785E}" srcId="{E7963895-A592-4BED-8D80-6B7B6C6A66AB}" destId="{1FECF082-C945-423E-8671-01FD0C3CB068}" srcOrd="9" destOrd="0" parTransId="{85710007-2476-4167-9AEE-E096F53ACD8D}" sibTransId="{43C94CB4-7612-49B1-B81C-14084D5BCAF8}"/>
    <dgm:cxn modelId="{894B979F-1EB3-4EED-A6F1-A84F74575AF0}" type="presOf" srcId="{021752AB-B858-4D14-B089-03575523D934}" destId="{7D4BB3AE-976B-404D-A914-C58E332BBFFC}" srcOrd="0" destOrd="0" presId="urn:microsoft.com/office/officeart/2005/8/layout/cycle2"/>
    <dgm:cxn modelId="{2A7A4EA1-B186-420C-BF09-18237A90AB02}" type="presOf" srcId="{62B41C3D-29DC-4BEC-83BC-825E014318BD}" destId="{8E9C0D8D-1D7F-44BB-98B0-8A1F3D36878A}" srcOrd="0" destOrd="0" presId="urn:microsoft.com/office/officeart/2005/8/layout/cycle2"/>
    <dgm:cxn modelId="{24A924B0-EF70-4B5C-95F1-CCA3BF6973E6}" srcId="{E7963895-A592-4BED-8D80-6B7B6C6A66AB}" destId="{6DAB465F-84F2-410F-9554-4FCF0686661F}" srcOrd="7" destOrd="0" parTransId="{092DF3F0-BEDC-472C-ABB6-4F2BF7FDAD71}" sibTransId="{CB7A36F6-73B6-4E3C-8F27-1BE83A070163}"/>
    <dgm:cxn modelId="{AA5627BC-63CF-4884-B198-694E630AD770}" type="presOf" srcId="{F501C831-79B6-4304-9DBA-08BD59245CA2}" destId="{30E90D10-400A-40DF-9A1E-C2E175E1239D}" srcOrd="1" destOrd="0" presId="urn:microsoft.com/office/officeart/2005/8/layout/cycle2"/>
    <dgm:cxn modelId="{CACF22BD-027E-4087-B326-ECB029E45621}" type="presOf" srcId="{A600853A-2B60-4622-9239-1F23401FB516}" destId="{B7B92365-8FFA-4724-9F41-FEFA4D4F9F3A}" srcOrd="0" destOrd="0" presId="urn:microsoft.com/office/officeart/2005/8/layout/cycle2"/>
    <dgm:cxn modelId="{7A64E8BD-BDEB-40D2-96FC-D9EF5FD6B6A8}" srcId="{E7963895-A592-4BED-8D80-6B7B6C6A66AB}" destId="{214DA9F6-580E-4D9E-8418-737EA0A2C367}" srcOrd="3" destOrd="0" parTransId="{27361EF3-0DF1-47CF-A1FC-9CB87C0EC35D}" sibTransId="{C5F898CE-3ED7-4E21-8E88-20002C0D5407}"/>
    <dgm:cxn modelId="{31EBEFBD-E172-46C1-BDD8-63AABBFC6D49}" type="presOf" srcId="{ACF09D16-285B-4870-8E30-83ADCA40D9C8}" destId="{5E764C20-85A8-4F36-90A9-7458B40201DD}" srcOrd="1" destOrd="0" presId="urn:microsoft.com/office/officeart/2005/8/layout/cycle2"/>
    <dgm:cxn modelId="{7E09FABD-CBBD-4346-AA74-A77DCCAB6C34}" type="presOf" srcId="{F501C831-79B6-4304-9DBA-08BD59245CA2}" destId="{A53054A4-AE40-46DB-A890-697B7E49159D}" srcOrd="0" destOrd="0" presId="urn:microsoft.com/office/officeart/2005/8/layout/cycle2"/>
    <dgm:cxn modelId="{D3494BC5-EE40-4327-8873-2C24813B2402}" type="presOf" srcId="{214DA9F6-580E-4D9E-8418-737EA0A2C367}" destId="{7F5E3A8B-E5A9-4D3C-A9F7-4006EDDA4013}" srcOrd="0" destOrd="0" presId="urn:microsoft.com/office/officeart/2005/8/layout/cycle2"/>
    <dgm:cxn modelId="{FF3149DC-1FD6-4A25-A9D3-546A42B89686}" type="presOf" srcId="{CB7A36F6-73B6-4E3C-8F27-1BE83A070163}" destId="{3473647F-542D-4CCE-ABA9-1864083ECAD8}" srcOrd="0" destOrd="0" presId="urn:microsoft.com/office/officeart/2005/8/layout/cycle2"/>
    <dgm:cxn modelId="{6C8A3AF2-EF8D-427F-844E-060E7F01E7FD}" srcId="{E7963895-A592-4BED-8D80-6B7B6C6A66AB}" destId="{021752AB-B858-4D14-B089-03575523D934}" srcOrd="5" destOrd="0" parTransId="{D6079901-D402-41A9-A844-87D290FCBC06}" sibTransId="{62B41C3D-29DC-4BEC-83BC-825E014318BD}"/>
    <dgm:cxn modelId="{F77360F2-A0F5-441D-BCA9-5210BBA86998}" srcId="{E7963895-A592-4BED-8D80-6B7B6C6A66AB}" destId="{30CE5DB5-8479-4A3C-B9A0-69088BA447B9}" srcOrd="1" destOrd="0" parTransId="{C52F8B7A-647D-43C0-ADAD-1B143CF466A0}" sibTransId="{D8913B5E-7959-4677-A6A4-C9A5122CED59}"/>
    <dgm:cxn modelId="{356BF9F3-3B91-4DEE-9CA1-6463CDF3ED36}" srcId="{E7963895-A592-4BED-8D80-6B7B6C6A66AB}" destId="{7FFF7FDF-BB16-40FC-85C7-39AFF15C311E}" srcOrd="6" destOrd="0" parTransId="{8C4DB3E6-ED91-4D6B-B50D-4A2803F992FC}" sibTransId="{5361B7D0-FCDF-4431-86E9-5B81D1FAD003}"/>
    <dgm:cxn modelId="{FA1386F4-74EF-400E-9435-696A0E51934D}" type="presOf" srcId="{02CB2C11-D684-4BCC-B890-3A9E932A8F0E}" destId="{136A5E97-5D73-451C-8C24-1659EAA9B710}" srcOrd="0" destOrd="0" presId="urn:microsoft.com/office/officeart/2005/8/layout/cycle2"/>
    <dgm:cxn modelId="{382BD7F9-7B2A-43F8-968C-6F0C3388B9CE}" type="presOf" srcId="{342D4C1A-939B-4047-9C6C-E99AE468DF60}" destId="{0850E8FE-AE2F-4C72-B74C-AC8FA13FDFE8}" srcOrd="0" destOrd="0" presId="urn:microsoft.com/office/officeart/2005/8/layout/cycle2"/>
    <dgm:cxn modelId="{DA187DFA-244A-458E-A593-1546DA648467}" type="presOf" srcId="{B3819B5C-D6D3-4695-B0BE-E5D1A830FB45}" destId="{48FEC6F7-9DBA-4F20-80EC-40C3870F0538}" srcOrd="0" destOrd="0" presId="urn:microsoft.com/office/officeart/2005/8/layout/cycle2"/>
    <dgm:cxn modelId="{998347D4-5416-40EA-958D-6066BEF5F18E}" type="presParOf" srcId="{A6A4543B-2F80-439D-890F-87989CDD7929}" destId="{48FEC6F7-9DBA-4F20-80EC-40C3870F0538}" srcOrd="0" destOrd="0" presId="urn:microsoft.com/office/officeart/2005/8/layout/cycle2"/>
    <dgm:cxn modelId="{F5886A28-468B-4D9E-97F4-86F02EBBACFA}" type="presParOf" srcId="{A6A4543B-2F80-439D-890F-87989CDD7929}" destId="{3C436BC6-4D72-494F-9A08-36C81584F838}" srcOrd="1" destOrd="0" presId="urn:microsoft.com/office/officeart/2005/8/layout/cycle2"/>
    <dgm:cxn modelId="{F5D48F72-499F-488C-9224-7A5410E48748}" type="presParOf" srcId="{3C436BC6-4D72-494F-9A08-36C81584F838}" destId="{A4C0C7E3-502E-453A-8BFB-0F8BC949AFB5}" srcOrd="0" destOrd="0" presId="urn:microsoft.com/office/officeart/2005/8/layout/cycle2"/>
    <dgm:cxn modelId="{5F885138-218B-4032-8073-E260C5132BBF}" type="presParOf" srcId="{A6A4543B-2F80-439D-890F-87989CDD7929}" destId="{380B5FF7-D4F0-46E1-B768-B932A5D5DD6E}" srcOrd="2" destOrd="0" presId="urn:microsoft.com/office/officeart/2005/8/layout/cycle2"/>
    <dgm:cxn modelId="{306A6C64-6C07-4080-A47B-6814AA38AA0D}" type="presParOf" srcId="{A6A4543B-2F80-439D-890F-87989CDD7929}" destId="{DC9259D5-6D6E-4A60-9E31-A5C5AA946E23}" srcOrd="3" destOrd="0" presId="urn:microsoft.com/office/officeart/2005/8/layout/cycle2"/>
    <dgm:cxn modelId="{75C9E371-5513-4FFA-8A85-A07ED75E226C}" type="presParOf" srcId="{DC9259D5-6D6E-4A60-9E31-A5C5AA946E23}" destId="{59C5C24A-F81D-4C84-AE7F-102096299576}" srcOrd="0" destOrd="0" presId="urn:microsoft.com/office/officeart/2005/8/layout/cycle2"/>
    <dgm:cxn modelId="{9D8C7A52-6F05-4A49-82AE-08315D0B7570}" type="presParOf" srcId="{A6A4543B-2F80-439D-890F-87989CDD7929}" destId="{4A7D6A15-2CAC-45FB-8CF7-3F13C3451B38}" srcOrd="4" destOrd="0" presId="urn:microsoft.com/office/officeart/2005/8/layout/cycle2"/>
    <dgm:cxn modelId="{94D88D70-1D1E-4C59-830B-ACC20C2E2847}" type="presParOf" srcId="{A6A4543B-2F80-439D-890F-87989CDD7929}" destId="{136A5E97-5D73-451C-8C24-1659EAA9B710}" srcOrd="5" destOrd="0" presId="urn:microsoft.com/office/officeart/2005/8/layout/cycle2"/>
    <dgm:cxn modelId="{D53260D0-A8C1-4E7D-8927-165407F06A1B}" type="presParOf" srcId="{136A5E97-5D73-451C-8C24-1659EAA9B710}" destId="{97ED8B91-3144-444E-9263-8B5CF2BD6B03}" srcOrd="0" destOrd="0" presId="urn:microsoft.com/office/officeart/2005/8/layout/cycle2"/>
    <dgm:cxn modelId="{66A6DF85-385C-4B8B-9F54-AC2F1F2E0AE3}" type="presParOf" srcId="{A6A4543B-2F80-439D-890F-87989CDD7929}" destId="{7F5E3A8B-E5A9-4D3C-A9F7-4006EDDA4013}" srcOrd="6" destOrd="0" presId="urn:microsoft.com/office/officeart/2005/8/layout/cycle2"/>
    <dgm:cxn modelId="{7EB8778E-DAEB-4B72-A651-40C91B62FEA6}" type="presParOf" srcId="{A6A4543B-2F80-439D-890F-87989CDD7929}" destId="{24D2FBCC-C395-45AC-9F5C-2B1420D84793}" srcOrd="7" destOrd="0" presId="urn:microsoft.com/office/officeart/2005/8/layout/cycle2"/>
    <dgm:cxn modelId="{41FFEB74-533D-4307-954D-77ABBC828EDB}" type="presParOf" srcId="{24D2FBCC-C395-45AC-9F5C-2B1420D84793}" destId="{3745D4AD-D720-4DCD-8714-5D1ED37B445D}" srcOrd="0" destOrd="0" presId="urn:microsoft.com/office/officeart/2005/8/layout/cycle2"/>
    <dgm:cxn modelId="{FE95099C-C543-4F52-8D09-C718C9DDDCD2}" type="presParOf" srcId="{A6A4543B-2F80-439D-890F-87989CDD7929}" destId="{43BBC1E7-7753-45AB-9D11-EA3DDBA54DC2}" srcOrd="8" destOrd="0" presId="urn:microsoft.com/office/officeart/2005/8/layout/cycle2"/>
    <dgm:cxn modelId="{2820D21C-7A32-4230-B750-FC772BD87D5A}" type="presParOf" srcId="{A6A4543B-2F80-439D-890F-87989CDD7929}" destId="{57F2B482-2F7D-4E57-8CF8-33F89A1050FB}" srcOrd="9" destOrd="0" presId="urn:microsoft.com/office/officeart/2005/8/layout/cycle2"/>
    <dgm:cxn modelId="{2DBD51DE-0B19-4CB7-BB97-2CC330BF49F9}" type="presParOf" srcId="{57F2B482-2F7D-4E57-8CF8-33F89A1050FB}" destId="{5E764C20-85A8-4F36-90A9-7458B40201DD}" srcOrd="0" destOrd="0" presId="urn:microsoft.com/office/officeart/2005/8/layout/cycle2"/>
    <dgm:cxn modelId="{6B21372C-D4D3-43A4-96B4-4D05AAE67647}" type="presParOf" srcId="{A6A4543B-2F80-439D-890F-87989CDD7929}" destId="{7D4BB3AE-976B-404D-A914-C58E332BBFFC}" srcOrd="10" destOrd="0" presId="urn:microsoft.com/office/officeart/2005/8/layout/cycle2"/>
    <dgm:cxn modelId="{8D9E9B08-4290-4090-A6E7-04714E065B74}" type="presParOf" srcId="{A6A4543B-2F80-439D-890F-87989CDD7929}" destId="{8E9C0D8D-1D7F-44BB-98B0-8A1F3D36878A}" srcOrd="11" destOrd="0" presId="urn:microsoft.com/office/officeart/2005/8/layout/cycle2"/>
    <dgm:cxn modelId="{FBCD7EDB-2634-4194-8F2E-5A1D668EB684}" type="presParOf" srcId="{8E9C0D8D-1D7F-44BB-98B0-8A1F3D36878A}" destId="{27EF135D-D246-4993-BFCA-8D9187BE38C5}" srcOrd="0" destOrd="0" presId="urn:microsoft.com/office/officeart/2005/8/layout/cycle2"/>
    <dgm:cxn modelId="{0147D1B0-E602-4626-AD37-42F14E4EBD25}" type="presParOf" srcId="{A6A4543B-2F80-439D-890F-87989CDD7929}" destId="{0953D449-D48A-4ADE-A66D-AFB75B72C3AF}" srcOrd="12" destOrd="0" presId="urn:microsoft.com/office/officeart/2005/8/layout/cycle2"/>
    <dgm:cxn modelId="{D1F9A1C7-F6F0-478B-85E2-C9ADD1CB00BB}" type="presParOf" srcId="{A6A4543B-2F80-439D-890F-87989CDD7929}" destId="{86A96F50-9EB8-4C3F-8F7F-F49E632AB00E}" srcOrd="13" destOrd="0" presId="urn:microsoft.com/office/officeart/2005/8/layout/cycle2"/>
    <dgm:cxn modelId="{FD3BD8A9-C19C-4FDD-A055-4D55C18A6ACB}" type="presParOf" srcId="{86A96F50-9EB8-4C3F-8F7F-F49E632AB00E}" destId="{014340D7-DC67-49B5-AEBA-3612DB19FA7A}" srcOrd="0" destOrd="0" presId="urn:microsoft.com/office/officeart/2005/8/layout/cycle2"/>
    <dgm:cxn modelId="{594701E6-064C-4181-8800-1703E3CC3E75}" type="presParOf" srcId="{A6A4543B-2F80-439D-890F-87989CDD7929}" destId="{622F0833-CF6F-4B13-8EDE-F513089DF72E}" srcOrd="14" destOrd="0" presId="urn:microsoft.com/office/officeart/2005/8/layout/cycle2"/>
    <dgm:cxn modelId="{EE58939D-9245-485A-9DF6-2FADD0FE951C}" type="presParOf" srcId="{A6A4543B-2F80-439D-890F-87989CDD7929}" destId="{3473647F-542D-4CCE-ABA9-1864083ECAD8}" srcOrd="15" destOrd="0" presId="urn:microsoft.com/office/officeart/2005/8/layout/cycle2"/>
    <dgm:cxn modelId="{6A786CAC-1142-43AA-911E-46962872AD11}" type="presParOf" srcId="{3473647F-542D-4CCE-ABA9-1864083ECAD8}" destId="{DDACCF2D-604F-4816-B71B-8737AC12E862}" srcOrd="0" destOrd="0" presId="urn:microsoft.com/office/officeart/2005/8/layout/cycle2"/>
    <dgm:cxn modelId="{1E33D1B2-852A-45D6-AD50-159D4FA6CB91}" type="presParOf" srcId="{A6A4543B-2F80-439D-890F-87989CDD7929}" destId="{B7B92365-8FFA-4724-9F41-FEFA4D4F9F3A}" srcOrd="16" destOrd="0" presId="urn:microsoft.com/office/officeart/2005/8/layout/cycle2"/>
    <dgm:cxn modelId="{C1D7AB2B-D246-4517-902A-B54DC57452F4}" type="presParOf" srcId="{A6A4543B-2F80-439D-890F-87989CDD7929}" destId="{4AD03B45-3C0D-4AF2-87F9-47ECCBEB4E47}" srcOrd="17" destOrd="0" presId="urn:microsoft.com/office/officeart/2005/8/layout/cycle2"/>
    <dgm:cxn modelId="{3ADB5877-CC00-4D7D-BC71-C8CDBD72AECC}" type="presParOf" srcId="{4AD03B45-3C0D-4AF2-87F9-47ECCBEB4E47}" destId="{47ED38C0-3CA1-4687-9322-1606F212497C}" srcOrd="0" destOrd="0" presId="urn:microsoft.com/office/officeart/2005/8/layout/cycle2"/>
    <dgm:cxn modelId="{BC658C62-AD70-4D80-A678-D1392AD36D79}" type="presParOf" srcId="{A6A4543B-2F80-439D-890F-87989CDD7929}" destId="{E4D18328-64B1-4EBF-A701-D44A5A7380EA}" srcOrd="18" destOrd="0" presId="urn:microsoft.com/office/officeart/2005/8/layout/cycle2"/>
    <dgm:cxn modelId="{CDB8C8CA-16FF-4D36-9A9B-D3E244192356}" type="presParOf" srcId="{A6A4543B-2F80-439D-890F-87989CDD7929}" destId="{75EE9409-52B0-4893-BC1F-2DBEFE5D8B02}" srcOrd="19" destOrd="0" presId="urn:microsoft.com/office/officeart/2005/8/layout/cycle2"/>
    <dgm:cxn modelId="{96CBCF97-F2FC-4EDD-8B05-0DE9B1A56AFF}" type="presParOf" srcId="{75EE9409-52B0-4893-BC1F-2DBEFE5D8B02}" destId="{5B06C737-5B4B-47DA-97E2-B28244FA476A}" srcOrd="0" destOrd="0" presId="urn:microsoft.com/office/officeart/2005/8/layout/cycle2"/>
    <dgm:cxn modelId="{35630CB3-EA9E-49E9-9784-0AC34F082834}" type="presParOf" srcId="{A6A4543B-2F80-439D-890F-87989CDD7929}" destId="{3BED7ACC-2D87-4075-92AC-60A9449B8C4F}" srcOrd="20" destOrd="0" presId="urn:microsoft.com/office/officeart/2005/8/layout/cycle2"/>
    <dgm:cxn modelId="{D6B1894A-1DBA-4280-8360-2D645D8A10DC}" type="presParOf" srcId="{A6A4543B-2F80-439D-890F-87989CDD7929}" destId="{9B2ACB01-7C55-40F7-B79A-254B2F02BA24}" srcOrd="21" destOrd="0" presId="urn:microsoft.com/office/officeart/2005/8/layout/cycle2"/>
    <dgm:cxn modelId="{0322F8C3-61CD-4F41-AB01-58BD7C73C087}" type="presParOf" srcId="{9B2ACB01-7C55-40F7-B79A-254B2F02BA24}" destId="{3DAB7242-7229-4BE8-9B4F-84EA1FA85AF4}" srcOrd="0" destOrd="0" presId="urn:microsoft.com/office/officeart/2005/8/layout/cycle2"/>
    <dgm:cxn modelId="{DE6FD309-2115-4069-AEA5-4475DC7B6431}" type="presParOf" srcId="{A6A4543B-2F80-439D-890F-87989CDD7929}" destId="{0850E8FE-AE2F-4C72-B74C-AC8FA13FDFE8}" srcOrd="22" destOrd="0" presId="urn:microsoft.com/office/officeart/2005/8/layout/cycle2"/>
    <dgm:cxn modelId="{ACD654A2-AB5E-4569-BA4B-74F245AF5A16}" type="presParOf" srcId="{A6A4543B-2F80-439D-890F-87989CDD7929}" destId="{A53054A4-AE40-46DB-A890-697B7E49159D}" srcOrd="23" destOrd="0" presId="urn:microsoft.com/office/officeart/2005/8/layout/cycle2"/>
    <dgm:cxn modelId="{2608F7AF-1703-4A27-88D8-076C9C8AD9AF}" type="presParOf" srcId="{A53054A4-AE40-46DB-A890-697B7E49159D}" destId="{30E90D10-400A-40DF-9A1E-C2E175E1239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EC6F7-9DBA-4F20-80EC-40C3870F0538}">
      <dsp:nvSpPr>
        <dsp:cNvPr id="0" name=""/>
        <dsp:cNvSpPr/>
      </dsp:nvSpPr>
      <dsp:spPr>
        <a:xfrm>
          <a:off x="1471013" y="1785"/>
          <a:ext cx="447717" cy="447717"/>
        </a:xfrm>
        <a:prstGeom prst="ellipse">
          <a:avLst/>
        </a:prstGeom>
        <a:solidFill>
          <a:srgbClr val="77D97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C</a:t>
          </a:r>
          <a:endParaRPr lang="ko-KR" altLang="en-US" sz="1600" kern="1200" dirty="0"/>
        </a:p>
      </dsp:txBody>
      <dsp:txXfrm>
        <a:off x="1536580" y="67352"/>
        <a:ext cx="316583" cy="316583"/>
      </dsp:txXfrm>
    </dsp:sp>
    <dsp:sp modelId="{3C436BC6-4D72-494F-9A08-36C81584F838}">
      <dsp:nvSpPr>
        <dsp:cNvPr id="0" name=""/>
        <dsp:cNvSpPr/>
      </dsp:nvSpPr>
      <dsp:spPr>
        <a:xfrm rot="900000">
          <a:off x="1956795" y="236219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957403" y="261819"/>
        <a:ext cx="83311" cy="90662"/>
      </dsp:txXfrm>
    </dsp:sp>
    <dsp:sp modelId="{380B5FF7-D4F0-46E1-B768-B932A5D5DD6E}">
      <dsp:nvSpPr>
        <dsp:cNvPr id="0" name=""/>
        <dsp:cNvSpPr/>
      </dsp:nvSpPr>
      <dsp:spPr>
        <a:xfrm>
          <a:off x="2120383" y="175783"/>
          <a:ext cx="447717" cy="447717"/>
        </a:xfrm>
        <a:prstGeom prst="ellipse">
          <a:avLst/>
        </a:prstGeom>
        <a:solidFill>
          <a:srgbClr val="A877D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C#</a:t>
          </a:r>
          <a:endParaRPr lang="ko-KR" altLang="en-US" sz="1600" kern="1200" dirty="0"/>
        </a:p>
      </dsp:txBody>
      <dsp:txXfrm>
        <a:off x="2185950" y="241350"/>
        <a:ext cx="316583" cy="316583"/>
      </dsp:txXfrm>
    </dsp:sp>
    <dsp:sp modelId="{DC9259D5-6D6E-4A60-9E31-A5C5AA946E23}">
      <dsp:nvSpPr>
        <dsp:cNvPr id="0" name=""/>
        <dsp:cNvSpPr/>
      </dsp:nvSpPr>
      <dsp:spPr>
        <a:xfrm rot="2700000">
          <a:off x="2520038" y="559394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525267" y="576991"/>
        <a:ext cx="83311" cy="90662"/>
      </dsp:txXfrm>
    </dsp:sp>
    <dsp:sp modelId="{4A7D6A15-2CAC-45FB-8CF7-3F13C3451B38}">
      <dsp:nvSpPr>
        <dsp:cNvPr id="0" name=""/>
        <dsp:cNvSpPr/>
      </dsp:nvSpPr>
      <dsp:spPr>
        <a:xfrm>
          <a:off x="2595755" y="651155"/>
          <a:ext cx="447717" cy="447717"/>
        </a:xfrm>
        <a:prstGeom prst="ellipse">
          <a:avLst/>
        </a:prstGeom>
        <a:solidFill>
          <a:srgbClr val="D9D97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/>
              </a:solidFill>
            </a:rPr>
            <a:t>D</a:t>
          </a:r>
          <a:endParaRPr lang="ko-KR" altLang="en-US" sz="1600" kern="1200" dirty="0">
            <a:solidFill>
              <a:schemeClr val="bg1"/>
            </a:solidFill>
          </a:endParaRPr>
        </a:p>
      </dsp:txBody>
      <dsp:txXfrm>
        <a:off x="2661322" y="716722"/>
        <a:ext cx="316583" cy="316583"/>
      </dsp:txXfrm>
    </dsp:sp>
    <dsp:sp modelId="{136A5E97-5D73-451C-8C24-1659EAA9B710}">
      <dsp:nvSpPr>
        <dsp:cNvPr id="0" name=""/>
        <dsp:cNvSpPr/>
      </dsp:nvSpPr>
      <dsp:spPr>
        <a:xfrm rot="4500000">
          <a:off x="2846233" y="1120893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859465" y="1133870"/>
        <a:ext cx="83311" cy="90662"/>
      </dsp:txXfrm>
    </dsp:sp>
    <dsp:sp modelId="{7F5E3A8B-E5A9-4D3C-A9F7-4006EDDA4013}">
      <dsp:nvSpPr>
        <dsp:cNvPr id="0" name=""/>
        <dsp:cNvSpPr/>
      </dsp:nvSpPr>
      <dsp:spPr>
        <a:xfrm>
          <a:off x="2769754" y="1300526"/>
          <a:ext cx="447717" cy="447717"/>
        </a:xfrm>
        <a:prstGeom prst="ellipse">
          <a:avLst/>
        </a:prstGeom>
        <a:solidFill>
          <a:srgbClr val="77A8D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D#</a:t>
          </a:r>
          <a:endParaRPr lang="ko-KR" altLang="en-US" sz="1600" kern="1200" dirty="0"/>
        </a:p>
      </dsp:txBody>
      <dsp:txXfrm>
        <a:off x="2835321" y="1366093"/>
        <a:ext cx="316583" cy="316583"/>
      </dsp:txXfrm>
    </dsp:sp>
    <dsp:sp modelId="{24D2FBCC-C395-45AC-9F5C-2B1420D84793}">
      <dsp:nvSpPr>
        <dsp:cNvPr id="0" name=""/>
        <dsp:cNvSpPr/>
      </dsp:nvSpPr>
      <dsp:spPr>
        <a:xfrm rot="6300000">
          <a:off x="2847977" y="1770264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 rot="10800000">
        <a:off x="2870450" y="1783241"/>
        <a:ext cx="83311" cy="90662"/>
      </dsp:txXfrm>
    </dsp:sp>
    <dsp:sp modelId="{43BBC1E7-7753-45AB-9D11-EA3DDBA54DC2}">
      <dsp:nvSpPr>
        <dsp:cNvPr id="0" name=""/>
        <dsp:cNvSpPr/>
      </dsp:nvSpPr>
      <dsp:spPr>
        <a:xfrm>
          <a:off x="2595755" y="1949896"/>
          <a:ext cx="447717" cy="447717"/>
        </a:xfrm>
        <a:prstGeom prst="ellipse">
          <a:avLst/>
        </a:prstGeom>
        <a:solidFill>
          <a:srgbClr val="D9777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E</a:t>
          </a:r>
          <a:endParaRPr lang="ko-KR" altLang="en-US" sz="1600" kern="1200" dirty="0"/>
        </a:p>
      </dsp:txBody>
      <dsp:txXfrm>
        <a:off x="2661322" y="2015463"/>
        <a:ext cx="316583" cy="316583"/>
      </dsp:txXfrm>
    </dsp:sp>
    <dsp:sp modelId="{57F2B482-2F7D-4E57-8CF8-33F89A1050FB}">
      <dsp:nvSpPr>
        <dsp:cNvPr id="0" name=""/>
        <dsp:cNvSpPr/>
      </dsp:nvSpPr>
      <dsp:spPr>
        <a:xfrm rot="8100000">
          <a:off x="2524802" y="2333507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 rot="10800000">
        <a:off x="2555278" y="2351104"/>
        <a:ext cx="83311" cy="90662"/>
      </dsp:txXfrm>
    </dsp:sp>
    <dsp:sp modelId="{7D4BB3AE-976B-404D-A914-C58E332BBFFC}">
      <dsp:nvSpPr>
        <dsp:cNvPr id="0" name=""/>
        <dsp:cNvSpPr/>
      </dsp:nvSpPr>
      <dsp:spPr>
        <a:xfrm>
          <a:off x="2120383" y="2425268"/>
          <a:ext cx="447717" cy="447717"/>
        </a:xfrm>
        <a:prstGeom prst="ellipse">
          <a:avLst/>
        </a:prstGeom>
        <a:solidFill>
          <a:srgbClr val="77D9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F</a:t>
          </a:r>
          <a:endParaRPr lang="ko-KR" altLang="en-US" sz="1600" kern="1200" dirty="0"/>
        </a:p>
      </dsp:txBody>
      <dsp:txXfrm>
        <a:off x="2185950" y="2490835"/>
        <a:ext cx="316583" cy="316583"/>
      </dsp:txXfrm>
    </dsp:sp>
    <dsp:sp modelId="{8E9C0D8D-1D7F-44BB-98B0-8A1F3D36878A}">
      <dsp:nvSpPr>
        <dsp:cNvPr id="0" name=""/>
        <dsp:cNvSpPr/>
      </dsp:nvSpPr>
      <dsp:spPr>
        <a:xfrm rot="9900000">
          <a:off x="1963302" y="2659702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 rot="10800000">
        <a:off x="1998399" y="2685302"/>
        <a:ext cx="83311" cy="90662"/>
      </dsp:txXfrm>
    </dsp:sp>
    <dsp:sp modelId="{0953D449-D48A-4ADE-A66D-AFB75B72C3AF}">
      <dsp:nvSpPr>
        <dsp:cNvPr id="0" name=""/>
        <dsp:cNvSpPr/>
      </dsp:nvSpPr>
      <dsp:spPr>
        <a:xfrm>
          <a:off x="1471013" y="2599266"/>
          <a:ext cx="447717" cy="447717"/>
        </a:xfrm>
        <a:prstGeom prst="ellipse">
          <a:avLst/>
        </a:prstGeom>
        <a:solidFill>
          <a:srgbClr val="D977D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F#</a:t>
          </a:r>
          <a:endParaRPr lang="ko-KR" altLang="en-US" sz="1600" kern="1200" dirty="0"/>
        </a:p>
      </dsp:txBody>
      <dsp:txXfrm>
        <a:off x="1536580" y="2664833"/>
        <a:ext cx="316583" cy="316583"/>
      </dsp:txXfrm>
    </dsp:sp>
    <dsp:sp modelId="{86A96F50-9EB8-4C3F-8F7F-F49E632AB00E}">
      <dsp:nvSpPr>
        <dsp:cNvPr id="0" name=""/>
        <dsp:cNvSpPr/>
      </dsp:nvSpPr>
      <dsp:spPr>
        <a:xfrm rot="11700000">
          <a:off x="1313932" y="2661445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 rot="10800000">
        <a:off x="1349029" y="2696287"/>
        <a:ext cx="83311" cy="90662"/>
      </dsp:txXfrm>
    </dsp:sp>
    <dsp:sp modelId="{622F0833-CF6F-4B13-8EDE-F513089DF72E}">
      <dsp:nvSpPr>
        <dsp:cNvPr id="0" name=""/>
        <dsp:cNvSpPr/>
      </dsp:nvSpPr>
      <dsp:spPr>
        <a:xfrm>
          <a:off x="821643" y="2425268"/>
          <a:ext cx="447717" cy="447717"/>
        </a:xfrm>
        <a:prstGeom prst="ellipse">
          <a:avLst/>
        </a:prstGeom>
        <a:solidFill>
          <a:srgbClr val="A8D97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/>
              </a:solidFill>
            </a:rPr>
            <a:t>G</a:t>
          </a:r>
          <a:endParaRPr lang="ko-KR" altLang="en-US" sz="1600" kern="1200" dirty="0">
            <a:solidFill>
              <a:schemeClr val="bg1"/>
            </a:solidFill>
          </a:endParaRPr>
        </a:p>
      </dsp:txBody>
      <dsp:txXfrm>
        <a:off x="887210" y="2490835"/>
        <a:ext cx="316583" cy="316583"/>
      </dsp:txXfrm>
    </dsp:sp>
    <dsp:sp modelId="{3473647F-542D-4CCE-ABA9-1864083ECAD8}">
      <dsp:nvSpPr>
        <dsp:cNvPr id="0" name=""/>
        <dsp:cNvSpPr/>
      </dsp:nvSpPr>
      <dsp:spPr>
        <a:xfrm rot="13500000">
          <a:off x="750689" y="2338270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 rot="10800000">
        <a:off x="781165" y="2381115"/>
        <a:ext cx="83311" cy="90662"/>
      </dsp:txXfrm>
    </dsp:sp>
    <dsp:sp modelId="{B7B92365-8FFA-4724-9F41-FEFA4D4F9F3A}">
      <dsp:nvSpPr>
        <dsp:cNvPr id="0" name=""/>
        <dsp:cNvSpPr/>
      </dsp:nvSpPr>
      <dsp:spPr>
        <a:xfrm>
          <a:off x="346271" y="1949896"/>
          <a:ext cx="447717" cy="447717"/>
        </a:xfrm>
        <a:prstGeom prst="ellipse">
          <a:avLst/>
        </a:prstGeom>
        <a:solidFill>
          <a:srgbClr val="7777D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G#</a:t>
          </a:r>
          <a:endParaRPr lang="ko-KR" altLang="en-US" sz="1600" kern="1200" dirty="0"/>
        </a:p>
      </dsp:txBody>
      <dsp:txXfrm>
        <a:off x="411838" y="2015463"/>
        <a:ext cx="316583" cy="316583"/>
      </dsp:txXfrm>
    </dsp:sp>
    <dsp:sp modelId="{4AD03B45-3C0D-4AF2-87F9-47ECCBEB4E47}">
      <dsp:nvSpPr>
        <dsp:cNvPr id="0" name=""/>
        <dsp:cNvSpPr/>
      </dsp:nvSpPr>
      <dsp:spPr>
        <a:xfrm rot="15300000">
          <a:off x="424494" y="1776771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 rot="10800000">
        <a:off x="446967" y="1824236"/>
        <a:ext cx="83311" cy="90662"/>
      </dsp:txXfrm>
    </dsp:sp>
    <dsp:sp modelId="{E4D18328-64B1-4EBF-A701-D44A5A7380EA}">
      <dsp:nvSpPr>
        <dsp:cNvPr id="0" name=""/>
        <dsp:cNvSpPr/>
      </dsp:nvSpPr>
      <dsp:spPr>
        <a:xfrm>
          <a:off x="172273" y="1300526"/>
          <a:ext cx="447717" cy="447717"/>
        </a:xfrm>
        <a:prstGeom prst="ellipse">
          <a:avLst/>
        </a:prstGeom>
        <a:solidFill>
          <a:srgbClr val="D9A87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A</a:t>
          </a:r>
          <a:endParaRPr lang="ko-KR" altLang="en-US" sz="1600" kern="1200" dirty="0"/>
        </a:p>
      </dsp:txBody>
      <dsp:txXfrm>
        <a:off x="237840" y="1366093"/>
        <a:ext cx="316583" cy="316583"/>
      </dsp:txXfrm>
    </dsp:sp>
    <dsp:sp modelId="{75EE9409-52B0-4893-BC1F-2DBEFE5D8B02}">
      <dsp:nvSpPr>
        <dsp:cNvPr id="0" name=""/>
        <dsp:cNvSpPr/>
      </dsp:nvSpPr>
      <dsp:spPr>
        <a:xfrm rot="17100000">
          <a:off x="422750" y="1127401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435982" y="1174866"/>
        <a:ext cx="83311" cy="90662"/>
      </dsp:txXfrm>
    </dsp:sp>
    <dsp:sp modelId="{3BED7ACC-2D87-4075-92AC-60A9449B8C4F}">
      <dsp:nvSpPr>
        <dsp:cNvPr id="0" name=""/>
        <dsp:cNvSpPr/>
      </dsp:nvSpPr>
      <dsp:spPr>
        <a:xfrm>
          <a:off x="346271" y="651155"/>
          <a:ext cx="447717" cy="447717"/>
        </a:xfrm>
        <a:prstGeom prst="ellipse">
          <a:avLst/>
        </a:prstGeom>
        <a:solidFill>
          <a:srgbClr val="77D9D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A#</a:t>
          </a:r>
          <a:endParaRPr lang="ko-KR" altLang="en-US" sz="1600" kern="1200" dirty="0"/>
        </a:p>
      </dsp:txBody>
      <dsp:txXfrm>
        <a:off x="411838" y="716722"/>
        <a:ext cx="316583" cy="316583"/>
      </dsp:txXfrm>
    </dsp:sp>
    <dsp:sp modelId="{9B2ACB01-7C55-40F7-B79A-254B2F02BA24}">
      <dsp:nvSpPr>
        <dsp:cNvPr id="0" name=""/>
        <dsp:cNvSpPr/>
      </dsp:nvSpPr>
      <dsp:spPr>
        <a:xfrm rot="18900000">
          <a:off x="745926" y="564158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751155" y="607003"/>
        <a:ext cx="83311" cy="90662"/>
      </dsp:txXfrm>
    </dsp:sp>
    <dsp:sp modelId="{0850E8FE-AE2F-4C72-B74C-AC8FA13FDFE8}">
      <dsp:nvSpPr>
        <dsp:cNvPr id="0" name=""/>
        <dsp:cNvSpPr/>
      </dsp:nvSpPr>
      <dsp:spPr>
        <a:xfrm>
          <a:off x="821643" y="175783"/>
          <a:ext cx="447717" cy="447717"/>
        </a:xfrm>
        <a:prstGeom prst="ellipse">
          <a:avLst/>
        </a:prstGeom>
        <a:solidFill>
          <a:srgbClr val="D97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B</a:t>
          </a:r>
          <a:endParaRPr lang="ko-KR" altLang="en-US" sz="1600" kern="1200" dirty="0"/>
        </a:p>
      </dsp:txBody>
      <dsp:txXfrm>
        <a:off x="887210" y="241350"/>
        <a:ext cx="316583" cy="316583"/>
      </dsp:txXfrm>
    </dsp:sp>
    <dsp:sp modelId="{A53054A4-AE40-46DB-A890-697B7E49159D}">
      <dsp:nvSpPr>
        <dsp:cNvPr id="0" name=""/>
        <dsp:cNvSpPr/>
      </dsp:nvSpPr>
      <dsp:spPr>
        <a:xfrm rot="20700000">
          <a:off x="1307425" y="237962"/>
          <a:ext cx="119016" cy="151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308033" y="272804"/>
        <a:ext cx="83311" cy="90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8FFE6-4ED4-46E3-9E9D-0AB027B16DC9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D5C98-BEA9-4D93-8C72-078E08E80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2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Bb Major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D5C98-BEA9-4D93-8C72-078E08E8072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0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 minor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D5C98-BEA9-4D93-8C72-078E08E8072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1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Eb Major (2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정답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번은 </a:t>
            </a:r>
            <a:r>
              <a:rPr lang="en-US" altLang="ko-KR" dirty="0"/>
              <a:t>Bb Major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D5C98-BEA9-4D93-8C72-078E08E8072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8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Eb Major (2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정답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번은 </a:t>
            </a:r>
            <a:r>
              <a:rPr lang="en-US" altLang="ko-KR" dirty="0"/>
              <a:t>Bb Major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D5C98-BEA9-4D93-8C72-078E08E8072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65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Eb Major (2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정답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번은 </a:t>
            </a:r>
            <a:r>
              <a:rPr lang="en-US" altLang="ko-KR" dirty="0"/>
              <a:t>Bb Major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D5C98-BEA9-4D93-8C72-078E08E8072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00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Eb Major (2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정답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번은 </a:t>
            </a:r>
            <a:r>
              <a:rPr lang="en-US" altLang="ko-KR" dirty="0"/>
              <a:t>Bb Major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D5C98-BEA9-4D93-8C72-078E08E8072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1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Eb Major (2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정답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번은 </a:t>
            </a:r>
            <a:r>
              <a:rPr lang="en-US" altLang="ko-KR" dirty="0"/>
              <a:t>Bb Major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D5C98-BEA9-4D93-8C72-078E08E8072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10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9D%8C%EC%A0%9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Semito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Major_secon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9D%8C%EA%B3%8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atonic_scal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5.mp3"/><Relationship Id="rId7" Type="http://schemas.openxmlformats.org/officeDocument/2006/relationships/image" Target="../media/image2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19.png"/><Relationship Id="rId4" Type="http://schemas.openxmlformats.org/officeDocument/2006/relationships/audio" Target="../media/media5.mp3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A1%B0%EC%84%B1_(%EC%9D%8C%EC%95%85)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nality#Computational_methods_to_determine_the_key" TargetMode="External"/><Relationship Id="rId2" Type="http://schemas.openxmlformats.org/officeDocument/2006/relationships/hyperlink" Target="https://ko.wikipedia.org/wiki/%EC%A1%B0%EB%B0%94%EA%BF%8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ar_training" TargetMode="External"/><Relationship Id="rId2" Type="http://schemas.openxmlformats.org/officeDocument/2006/relationships/hyperlink" Target="https://ko.wikipedia.org/wiki/%EC%A0%88%EB%8C%80_%EC%9D%8C%EA%B0%9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elative_pit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mp3"/><Relationship Id="rId13" Type="http://schemas.openxmlformats.org/officeDocument/2006/relationships/slideLayout" Target="../slideLayouts/slideLayout2.xml"/><Relationship Id="rId3" Type="http://schemas.microsoft.com/office/2007/relationships/media" Target="../media/media5.mp3"/><Relationship Id="rId7" Type="http://schemas.microsoft.com/office/2007/relationships/media" Target="../media/media7.mp3"/><Relationship Id="rId12" Type="http://schemas.openxmlformats.org/officeDocument/2006/relationships/audio" Target="../media/media3.mp3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audio" Target="../media/media4.mp3"/><Relationship Id="rId11" Type="http://schemas.microsoft.com/office/2007/relationships/media" Target="../media/media3.mp3"/><Relationship Id="rId5" Type="http://schemas.microsoft.com/office/2007/relationships/media" Target="../media/media4.mp3"/><Relationship Id="rId10" Type="http://schemas.openxmlformats.org/officeDocument/2006/relationships/audio" Target="../media/media8.mp3"/><Relationship Id="rId4" Type="http://schemas.openxmlformats.org/officeDocument/2006/relationships/audio" Target="../media/media5.mp3"/><Relationship Id="rId9" Type="http://schemas.microsoft.com/office/2007/relationships/media" Target="../media/media8.mp3"/><Relationship Id="rId1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2" Type="http://schemas.openxmlformats.org/officeDocument/2006/relationships/audio" Target="../media/media9.mid"/><Relationship Id="rId1" Type="http://schemas.microsoft.com/office/2007/relationships/media" Target="../media/media9.mid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10.mp3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12.mp3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12.mp3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14.mp3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14.mp3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15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audio" Target="../media/media18.wav"/><Relationship Id="rId5" Type="http://schemas.microsoft.com/office/2007/relationships/media" Target="../media/media18.wav"/><Relationship Id="rId4" Type="http://schemas.openxmlformats.org/officeDocument/2006/relationships/audio" Target="../media/media15.wav"/><Relationship Id="rId9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15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audio" Target="../media/media18.wav"/><Relationship Id="rId11" Type="http://schemas.openxmlformats.org/officeDocument/2006/relationships/image" Target="../media/image23.png"/><Relationship Id="rId5" Type="http://schemas.microsoft.com/office/2007/relationships/media" Target="../media/media18.wav"/><Relationship Id="rId10" Type="http://schemas.openxmlformats.org/officeDocument/2006/relationships/image" Target="../media/image22.png"/><Relationship Id="rId4" Type="http://schemas.openxmlformats.org/officeDocument/2006/relationships/audio" Target="../media/media15.wav"/><Relationship Id="rId9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16.png"/><Relationship Id="rId4" Type="http://schemas.openxmlformats.org/officeDocument/2006/relationships/slide" Target="slide5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6.png"/><Relationship Id="rId4" Type="http://schemas.openxmlformats.org/officeDocument/2006/relationships/slide" Target="slide5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16.png"/><Relationship Id="rId4" Type="http://schemas.openxmlformats.org/officeDocument/2006/relationships/slide" Target="slide5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mu.wiki/w/%EC%9D%8C%EC%9D%B4%EB%A6%84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음계와</a:t>
            </a:r>
            <a:r>
              <a:rPr lang="en-US" altLang="ko-KR" b="1" dirty="0"/>
              <a:t> </a:t>
            </a:r>
            <a:r>
              <a:rPr lang="ko-KR" altLang="en-US" b="1" dirty="0"/>
              <a:t>조성</a:t>
            </a:r>
            <a:endParaRPr lang="en-US" altLang="ko-KR" b="1" dirty="0"/>
          </a:p>
          <a:p>
            <a:r>
              <a:rPr lang="en-US" altLang="ko-KR" dirty="0"/>
              <a:t>2024/03/15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DE614-1776-4D2E-88D0-5F4421C7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  <a:r>
              <a:rPr lang="en-US" altLang="ko-KR" dirty="0"/>
              <a:t>(interval): </a:t>
            </a:r>
            <a:r>
              <a:rPr lang="ko-KR" altLang="en-US" dirty="0"/>
              <a:t>두 음의 높이 차이</a:t>
            </a:r>
            <a:r>
              <a:rPr lang="en-US" altLang="ko-KR" dirty="0"/>
              <a:t>, </a:t>
            </a:r>
            <a:r>
              <a:rPr lang="ko-KR" altLang="en-US" dirty="0"/>
              <a:t>즉 두 음 사이의 거리를 나타내는 용어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https://ko.wikipedia.org/wiki/%EC%9D%8C%EC%A0%95</a:t>
            </a:r>
            <a:endParaRPr lang="en-US" altLang="ko-KR" dirty="0"/>
          </a:p>
          <a:p>
            <a:r>
              <a:rPr lang="ko-KR" altLang="en-US" dirty="0"/>
              <a:t>완전</a:t>
            </a:r>
            <a:r>
              <a:rPr lang="en-US" altLang="ko-KR" dirty="0"/>
              <a:t>1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장</a:t>
            </a:r>
            <a:r>
              <a:rPr lang="en-US" altLang="ko-KR" dirty="0"/>
              <a:t>2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장</a:t>
            </a:r>
            <a:r>
              <a:rPr lang="en-US" altLang="ko-KR" dirty="0"/>
              <a:t>3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완전</a:t>
            </a:r>
            <a:r>
              <a:rPr lang="en-US" altLang="ko-KR" dirty="0"/>
              <a:t>4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완전</a:t>
            </a:r>
            <a:r>
              <a:rPr lang="en-US" altLang="ko-KR" dirty="0"/>
              <a:t>5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장</a:t>
            </a:r>
            <a:r>
              <a:rPr lang="en-US" altLang="ko-KR" dirty="0"/>
              <a:t>6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장</a:t>
            </a:r>
            <a:r>
              <a:rPr lang="en-US" altLang="ko-KR" dirty="0"/>
              <a:t>7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완전</a:t>
            </a:r>
            <a:r>
              <a:rPr lang="en-US" altLang="ko-KR" dirty="0"/>
              <a:t>8</a:t>
            </a:r>
            <a:r>
              <a:rPr lang="ko-KR" altLang="en-US" dirty="0"/>
              <a:t>도</a:t>
            </a:r>
            <a:r>
              <a:rPr lang="en-US" altLang="ko-KR" dirty="0"/>
              <a:t>, …</a:t>
            </a:r>
          </a:p>
          <a:p>
            <a:r>
              <a:rPr lang="ko-KR" altLang="en-US" dirty="0"/>
              <a:t>여기서는 자세히 다루지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알면 작곡할 때 편한 개념이지만</a:t>
            </a:r>
            <a:r>
              <a:rPr lang="en-US" altLang="ko-KR" dirty="0"/>
              <a:t>, </a:t>
            </a:r>
            <a:r>
              <a:rPr lang="ko-KR" altLang="en-US" dirty="0"/>
              <a:t>초보자에게 어려울 수 있는 개념입니다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더 알아보고 싶다면 위의 링크를 참조하세요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오늘은 반음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온음의 개념만 알고 갑시다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66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DE614-1776-4D2E-88D0-5F4421C7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반음</a:t>
            </a:r>
            <a:r>
              <a:rPr lang="en-US" altLang="ko-KR" dirty="0"/>
              <a:t>(Semitone)</a:t>
            </a:r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음계에서</a:t>
            </a:r>
            <a:r>
              <a:rPr lang="en-US" altLang="ko-KR" dirty="0"/>
              <a:t>, </a:t>
            </a:r>
            <a:r>
              <a:rPr lang="ko-KR" altLang="en-US" dirty="0"/>
              <a:t>음</a:t>
            </a:r>
            <a:r>
              <a:rPr lang="en-US" altLang="ko-KR" dirty="0"/>
              <a:t> </a:t>
            </a:r>
            <a:r>
              <a:rPr lang="ko-KR" altLang="en-US" dirty="0"/>
              <a:t>거리의 최소 단위</a:t>
            </a:r>
          </a:p>
          <a:p>
            <a:pPr lvl="1"/>
            <a:r>
              <a:rPr lang="ko-KR" altLang="en-US" dirty="0"/>
              <a:t>피아노의 모든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흰</a:t>
            </a:r>
            <a:r>
              <a:rPr lang="en-US" altLang="ko-KR" dirty="0">
                <a:solidFill>
                  <a:schemeClr val="accent6"/>
                </a:solidFill>
              </a:rPr>
              <a:t>+</a:t>
            </a:r>
            <a:r>
              <a:rPr lang="ko-KR" altLang="en-US" dirty="0">
                <a:solidFill>
                  <a:schemeClr val="accent6"/>
                </a:solidFill>
              </a:rPr>
              <a:t>검은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건반에서 연속한 두 건반의 음 차이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</a:t>
            </a:r>
            <a:r>
              <a:rPr lang="en-US" altLang="ko-KR" dirty="0"/>
              <a:t> C#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#) </a:t>
            </a:r>
            <a:r>
              <a:rPr lang="ko-KR" altLang="en-US" dirty="0"/>
              <a:t>사이의 거리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음정은 </a:t>
            </a:r>
            <a:r>
              <a:rPr lang="en-US" altLang="ko-KR" dirty="0"/>
              <a:t>‘</a:t>
            </a:r>
            <a:r>
              <a:rPr lang="ko-KR" altLang="en-US" dirty="0"/>
              <a:t>단</a:t>
            </a:r>
            <a:r>
              <a:rPr lang="en-US" altLang="ko-KR" dirty="0"/>
              <a:t>2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에 해당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chemeClr val="accent6"/>
                </a:solidFill>
              </a:rPr>
              <a:t>평균률</a:t>
            </a:r>
            <a:r>
              <a:rPr lang="en-US" altLang="ko-KR" dirty="0">
                <a:solidFill>
                  <a:schemeClr val="accent6"/>
                </a:solidFill>
              </a:rPr>
              <a:t>(Equal temperament)</a:t>
            </a:r>
            <a:r>
              <a:rPr lang="ko-KR" altLang="en-US" dirty="0">
                <a:solidFill>
                  <a:schemeClr val="accent6"/>
                </a:solidFill>
              </a:rPr>
              <a:t> 기준 </a:t>
            </a:r>
            <a:r>
              <a:rPr lang="en-US" altLang="ko-KR" dirty="0">
                <a:solidFill>
                  <a:schemeClr val="accent6"/>
                </a:solidFill>
              </a:rPr>
              <a:t>100 cent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몰라도 됨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hlinkClick r:id="rId4"/>
              </a:rPr>
              <a:t>https://en.wikipedia.org/wiki/Semitone</a:t>
            </a:r>
            <a:endParaRPr lang="en-US" altLang="ko-KR" dirty="0"/>
          </a:p>
        </p:txBody>
      </p:sp>
      <p:pic>
        <p:nvPicPr>
          <p:cNvPr id="1026" name="Picture 2" descr="https://upload.wikimedia.org/wikipedia/commons/thumb/b/ba/Minor_second_on_C.png/220px-Minor_second_on_C.png">
            <a:extLst>
              <a:ext uri="{FF2B5EF4-FFF2-40B4-BE49-F238E27FC236}">
                <a16:creationId xmlns:a16="http://schemas.microsoft.com/office/drawing/2014/main" id="{5FC2B1F1-7011-4B23-88EE-3240C7E0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35" y="3429000"/>
            <a:ext cx="20955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주차 발표 보충_1">
            <a:hlinkClick r:id="" action="ppaction://media"/>
            <a:extLst>
              <a:ext uri="{FF2B5EF4-FFF2-40B4-BE49-F238E27FC236}">
                <a16:creationId xmlns:a16="http://schemas.microsoft.com/office/drawing/2014/main" id="{CF5485A4-BF5E-4C22-A803-EF4F2CB1C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8529" y="36710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DE614-1776-4D2E-88D0-5F4421C7D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61873"/>
          </a:xfrm>
        </p:spPr>
        <p:txBody>
          <a:bodyPr>
            <a:normAutofit/>
          </a:bodyPr>
          <a:lstStyle/>
          <a:p>
            <a:r>
              <a:rPr lang="ko-KR" altLang="en-US" dirty="0"/>
              <a:t>온음</a:t>
            </a:r>
            <a:r>
              <a:rPr lang="en-US" altLang="ko-KR" dirty="0"/>
              <a:t>(Whole tone)</a:t>
            </a:r>
          </a:p>
          <a:p>
            <a:pPr lvl="1"/>
            <a:r>
              <a:rPr lang="ko-KR" altLang="en-US" dirty="0"/>
              <a:t>반음 </a:t>
            </a:r>
            <a:r>
              <a:rPr lang="en-US" altLang="ko-KR" dirty="0"/>
              <a:t>2</a:t>
            </a:r>
            <a:r>
              <a:rPr lang="ko-KR" altLang="en-US" dirty="0"/>
              <a:t>개만큼의 거리</a:t>
            </a:r>
            <a:endParaRPr lang="en-US" altLang="ko-KR" dirty="0"/>
          </a:p>
          <a:p>
            <a:pPr lvl="1"/>
            <a:r>
              <a:rPr lang="ko-KR" altLang="en-US" dirty="0"/>
              <a:t>피아노에서 검은 건반을 사이에 하나 끼고 이웃한 </a:t>
            </a:r>
            <a:r>
              <a:rPr lang="ko-KR" altLang="en-US" b="1" dirty="0"/>
              <a:t>두 흰 건반 사이의 음 차이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C(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  <a:r>
              <a:rPr lang="ko-KR" altLang="en-US" dirty="0"/>
              <a:t>와</a:t>
            </a:r>
            <a:r>
              <a:rPr lang="en-US" altLang="ko-KR" dirty="0"/>
              <a:t> D(</a:t>
            </a:r>
            <a:r>
              <a:rPr lang="ko-KR" altLang="en-US" dirty="0"/>
              <a:t>레</a:t>
            </a:r>
            <a:r>
              <a:rPr lang="en-US" altLang="ko-KR" dirty="0"/>
              <a:t>) </a:t>
            </a:r>
            <a:r>
              <a:rPr lang="ko-KR" altLang="en-US" dirty="0"/>
              <a:t>사이의 거리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음정은 </a:t>
            </a:r>
            <a:r>
              <a:rPr lang="en-US" altLang="ko-KR" dirty="0"/>
              <a:t>‘</a:t>
            </a:r>
            <a:r>
              <a:rPr lang="ko-KR" altLang="en-US" dirty="0"/>
              <a:t>장</a:t>
            </a:r>
            <a:r>
              <a:rPr lang="en-US" altLang="ko-KR" dirty="0"/>
              <a:t>2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에 해당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chemeClr val="accent6"/>
                </a:solidFill>
              </a:rPr>
              <a:t>평균률</a:t>
            </a:r>
            <a:r>
              <a:rPr lang="en-US" altLang="ko-KR" dirty="0">
                <a:solidFill>
                  <a:schemeClr val="accent6"/>
                </a:solidFill>
              </a:rPr>
              <a:t>(Equal temperament)</a:t>
            </a:r>
            <a:r>
              <a:rPr lang="ko-KR" altLang="en-US" dirty="0">
                <a:solidFill>
                  <a:schemeClr val="accent6"/>
                </a:solidFill>
              </a:rPr>
              <a:t> 기준 </a:t>
            </a:r>
            <a:r>
              <a:rPr lang="en-US" altLang="ko-KR" dirty="0">
                <a:solidFill>
                  <a:schemeClr val="accent6"/>
                </a:solidFill>
              </a:rPr>
              <a:t>200 cent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몰라도 됨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hlinkClick r:id="rId4"/>
              </a:rPr>
              <a:t>https://en.wikipedia.org/wiki/Major_second</a:t>
            </a:r>
            <a:endParaRPr lang="en-US" altLang="ko-KR" dirty="0"/>
          </a:p>
        </p:txBody>
      </p:sp>
      <p:pic>
        <p:nvPicPr>
          <p:cNvPr id="2" name="2주차 발표 보충_2">
            <a:hlinkClick r:id="" action="ppaction://media"/>
            <a:extLst>
              <a:ext uri="{FF2B5EF4-FFF2-40B4-BE49-F238E27FC236}">
                <a16:creationId xmlns:a16="http://schemas.microsoft.com/office/drawing/2014/main" id="{C3816E72-48C1-40C8-93F0-67F4F6291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8529" y="3690687"/>
            <a:ext cx="487363" cy="487363"/>
          </a:xfrm>
          <a:prstGeom prst="rect">
            <a:avLst/>
          </a:prstGeom>
        </p:spPr>
      </p:pic>
      <p:pic>
        <p:nvPicPr>
          <p:cNvPr id="2050" name="Picture 2" descr="https://upload.wikimedia.org/wikipedia/commons/thumb/0/0c/Major_second_on_C.svg/220px-Major_second_on_C.svg.png">
            <a:extLst>
              <a:ext uri="{FF2B5EF4-FFF2-40B4-BE49-F238E27FC236}">
                <a16:creationId xmlns:a16="http://schemas.microsoft.com/office/drawing/2014/main" id="{2FA90170-FCD6-412E-B029-FBD182745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35" y="3429000"/>
            <a:ext cx="20955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</a:p>
        </p:txBody>
      </p:sp>
    </p:spTree>
    <p:extLst>
      <p:ext uri="{BB962C8B-B14F-4D97-AF65-F5344CB8AC3E}">
        <p14:creationId xmlns:p14="http://schemas.microsoft.com/office/powerpoint/2010/main" val="417362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A07A2-109E-4F8F-BB6C-DC44E13A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5E086-1F58-4CD8-8F7E-10F60B10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0345"/>
          </a:xfrm>
        </p:spPr>
        <p:txBody>
          <a:bodyPr>
            <a:normAutofit/>
          </a:bodyPr>
          <a:lstStyle/>
          <a:p>
            <a:r>
              <a:rPr lang="ko-KR" altLang="en-US" dirty="0"/>
              <a:t>음계</a:t>
            </a:r>
            <a:r>
              <a:rPr lang="en-US" altLang="ko-KR" dirty="0"/>
              <a:t>(Tone system, </a:t>
            </a:r>
            <a:r>
              <a:rPr lang="ko-KR" altLang="en-US" dirty="0" err="1">
                <a:solidFill>
                  <a:schemeClr val="accent6"/>
                </a:solidFill>
              </a:rPr>
              <a:t>음조직</a:t>
            </a:r>
            <a:r>
              <a:rPr lang="en-US" altLang="ko-KR" dirty="0"/>
              <a:t>): </a:t>
            </a:r>
            <a:r>
              <a:rPr lang="ko-KR" altLang="en-US" dirty="0"/>
              <a:t>음높이</a:t>
            </a:r>
            <a:r>
              <a:rPr lang="en-US" altLang="ko-KR" dirty="0"/>
              <a:t> </a:t>
            </a:r>
            <a:r>
              <a:rPr lang="ko-KR" altLang="en-US" dirty="0"/>
              <a:t>순서로 된 음의 집합</a:t>
            </a:r>
            <a:endParaRPr lang="en-US" altLang="ko-KR" dirty="0"/>
          </a:p>
          <a:p>
            <a:pPr lvl="1"/>
            <a:r>
              <a:rPr lang="ko-KR" altLang="en-US" dirty="0"/>
              <a:t>노래를 </a:t>
            </a:r>
            <a:r>
              <a:rPr lang="ko-KR" altLang="en-US" b="1" dirty="0"/>
              <a:t>주로</a:t>
            </a:r>
            <a:r>
              <a:rPr lang="ko-KR" altLang="en-US" dirty="0"/>
              <a:t> 구성하는 음을 나타냄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https://ko.wikipedia.org/wiki/%EC%9D%8C%EA%B3%84</a:t>
            </a:r>
            <a:endParaRPr lang="en-US" altLang="ko-KR" dirty="0"/>
          </a:p>
          <a:p>
            <a:r>
              <a:rPr lang="ko-KR" altLang="en-US" dirty="0"/>
              <a:t>다양한 음계가 있지만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보통 서양음악에서는 </a:t>
            </a:r>
            <a:r>
              <a:rPr lang="en-US" altLang="ko-KR" dirty="0"/>
              <a:t>7</a:t>
            </a:r>
            <a:r>
              <a:rPr lang="ko-KR" altLang="en-US" dirty="0"/>
              <a:t>음 음계인 </a:t>
            </a:r>
            <a:r>
              <a:rPr lang="ko-KR" altLang="en-US" dirty="0">
                <a:solidFill>
                  <a:schemeClr val="accent1"/>
                </a:solidFill>
              </a:rPr>
              <a:t>온음계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국가별 전통음악에서는 온음계가 아닌 고유의 음계를 사용하기도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현대음악에서는 독창적인 음계를 사용하기도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음계는 한 옥타브</a:t>
            </a:r>
            <a:r>
              <a:rPr lang="en-US" altLang="ko-KR" dirty="0">
                <a:solidFill>
                  <a:schemeClr val="accent6"/>
                </a:solidFill>
              </a:rPr>
              <a:t>(8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단위로 그 질서가 반복됩니다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으뜸음</a:t>
            </a:r>
            <a:r>
              <a:rPr lang="en-US" altLang="ko-KR" dirty="0"/>
              <a:t>(Tonic): </a:t>
            </a:r>
            <a:r>
              <a:rPr lang="ko-KR" altLang="en-US" dirty="0"/>
              <a:t>음계의 첫 번째 음</a:t>
            </a:r>
          </a:p>
        </p:txBody>
      </p:sp>
    </p:spTree>
    <p:extLst>
      <p:ext uri="{BB962C8B-B14F-4D97-AF65-F5344CB8AC3E}">
        <p14:creationId xmlns:p14="http://schemas.microsoft.com/office/powerpoint/2010/main" val="90426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35AFA-3FA9-47DA-A68D-59A0A909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3E37D-9C2A-47DE-AC40-B604D970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온음계</a:t>
            </a:r>
            <a:r>
              <a:rPr lang="en-US" altLang="ko-KR" dirty="0"/>
              <a:t>(Diatonic scale)</a:t>
            </a:r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개의 온음과 </a:t>
            </a:r>
            <a:r>
              <a:rPr lang="en-US" altLang="ko-KR" dirty="0"/>
              <a:t>2</a:t>
            </a:r>
            <a:r>
              <a:rPr lang="ko-KR" altLang="en-US" dirty="0"/>
              <a:t>개의 반음을 갖는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음 음계의</a:t>
            </a:r>
            <a:r>
              <a:rPr lang="en-US" altLang="ko-KR" dirty="0"/>
              <a:t> </a:t>
            </a:r>
            <a:r>
              <a:rPr lang="ko-KR" altLang="en-US" dirty="0"/>
              <a:t>부분 집합입니다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>
              <a:solidFill>
                <a:schemeClr val="accent2"/>
              </a:solidFill>
            </a:endParaRPr>
          </a:p>
          <a:p>
            <a:pPr lvl="2"/>
            <a:r>
              <a:rPr lang="ko-KR" altLang="en-US" dirty="0"/>
              <a:t>그 중에서도 특별히 위와 같이</a:t>
            </a:r>
            <a:br>
              <a:rPr lang="en-US" altLang="ko-KR" dirty="0"/>
            </a:br>
            <a:r>
              <a:rPr lang="ko-KR" altLang="en-US" dirty="0">
                <a:solidFill>
                  <a:schemeClr val="accent4"/>
                </a:solidFill>
              </a:rPr>
              <a:t>온음 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r>
              <a:rPr lang="ko-KR" altLang="en-US" dirty="0">
                <a:solidFill>
                  <a:schemeClr val="accent4"/>
                </a:solidFill>
              </a:rPr>
              <a:t>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도레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 err="1">
                <a:solidFill>
                  <a:schemeClr val="accent6"/>
                </a:solidFill>
              </a:rPr>
              <a:t>레미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4"/>
                </a:solidFill>
              </a:rPr>
              <a:t>– </a:t>
            </a:r>
            <a:r>
              <a:rPr lang="ko-KR" altLang="en-US" dirty="0">
                <a:solidFill>
                  <a:schemeClr val="accent4"/>
                </a:solidFill>
              </a:rPr>
              <a:t>반음 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r>
              <a:rPr lang="ko-KR" altLang="en-US" dirty="0">
                <a:solidFill>
                  <a:schemeClr val="accent4"/>
                </a:solidFill>
              </a:rPr>
              <a:t>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미파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– </a:t>
            </a:r>
            <a:r>
              <a:rPr lang="ko-KR" altLang="en-US" dirty="0">
                <a:solidFill>
                  <a:schemeClr val="accent4"/>
                </a:solidFill>
              </a:rPr>
              <a:t>온음 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파솔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 err="1">
                <a:solidFill>
                  <a:schemeClr val="accent6"/>
                </a:solidFill>
              </a:rPr>
              <a:t>솔라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 err="1">
                <a:solidFill>
                  <a:schemeClr val="accent6"/>
                </a:solidFill>
              </a:rPr>
              <a:t>라시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– </a:t>
            </a:r>
            <a:r>
              <a:rPr lang="ko-KR" altLang="en-US" dirty="0">
                <a:solidFill>
                  <a:schemeClr val="accent4"/>
                </a:solidFill>
              </a:rPr>
              <a:t>반음 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r>
              <a:rPr lang="ko-KR" altLang="en-US" dirty="0">
                <a:solidFill>
                  <a:schemeClr val="accent4"/>
                </a:solidFill>
              </a:rPr>
              <a:t>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시도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br>
              <a:rPr lang="en-US" altLang="ko-KR" dirty="0"/>
            </a:br>
            <a:r>
              <a:rPr lang="ko-KR" altLang="en-US" dirty="0"/>
              <a:t>의 구조를 갖는</a:t>
            </a:r>
            <a:r>
              <a:rPr lang="en-US" altLang="ko-KR" dirty="0"/>
              <a:t> </a:t>
            </a:r>
            <a:r>
              <a:rPr lang="ko-KR" altLang="en-US" dirty="0"/>
              <a:t>음계를 온음계라고 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2"/>
                </a:solidFill>
              </a:rPr>
              <a:t>각 음 간의 위계질서</a:t>
            </a:r>
            <a:r>
              <a:rPr lang="en-US" altLang="ko-KR" dirty="0">
                <a:solidFill>
                  <a:schemeClr val="accent2"/>
                </a:solidFill>
              </a:rPr>
              <a:t>(Hierarchy)</a:t>
            </a:r>
            <a:r>
              <a:rPr lang="ko-KR" altLang="en-US" dirty="0">
                <a:solidFill>
                  <a:schemeClr val="accent2"/>
                </a:solidFill>
              </a:rPr>
              <a:t>가 분명히 존재하여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으뜸음이 바뀌면 다른 음계가 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따라서 강한 조성</a:t>
            </a:r>
            <a:r>
              <a:rPr lang="en-US" altLang="ko-KR" dirty="0"/>
              <a:t>(Tonality)</a:t>
            </a:r>
            <a:r>
              <a:rPr lang="ko-KR" altLang="en-US" dirty="0"/>
              <a:t>을 갖습니다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장음계와 자연 단음계가 여기에 포함합니다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https://en.wikipedia.org/wiki/Diatonic_scale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4CE17A7-F9E7-0B3A-E72E-43364C5FA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01832"/>
              </p:ext>
            </p:extLst>
          </p:nvPr>
        </p:nvGraphicFramePr>
        <p:xfrm>
          <a:off x="2015437" y="2871738"/>
          <a:ext cx="812799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07392925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862884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24715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8600721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75686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084783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1307266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7803201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10600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8819461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4005482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899498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레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솔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085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99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B5F3E-8902-4714-99A2-0AF1EB52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1B52F-6BA1-442F-BFC1-E365FFCDBD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온음계</a:t>
            </a:r>
            <a:r>
              <a:rPr lang="en-US" altLang="ko-KR" dirty="0"/>
              <a:t>(Diatonic scale)</a:t>
            </a:r>
          </a:p>
          <a:p>
            <a:pPr lvl="1"/>
            <a:r>
              <a:rPr lang="ko-KR" altLang="en-US" b="1" dirty="0"/>
              <a:t>장음계</a:t>
            </a:r>
            <a:r>
              <a:rPr lang="en-US" altLang="ko-KR" dirty="0"/>
              <a:t>(Major scale)</a:t>
            </a:r>
          </a:p>
          <a:p>
            <a:pPr lvl="2"/>
            <a:r>
              <a:rPr lang="ko-KR" altLang="en-US" dirty="0"/>
              <a:t>계이름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chemeClr val="accent4"/>
                </a:solidFill>
              </a:rPr>
              <a:t>으뜸음</a:t>
            </a:r>
            <a:r>
              <a:rPr lang="ko-KR" altLang="en-US" dirty="0"/>
              <a:t>이 되는 음계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C Major(</a:t>
            </a:r>
            <a:r>
              <a:rPr lang="ko-KR" altLang="en-US" dirty="0"/>
              <a:t>다장조</a:t>
            </a:r>
            <a:r>
              <a:rPr lang="en-US" altLang="ko-KR" dirty="0"/>
              <a:t>) </a:t>
            </a:r>
            <a:r>
              <a:rPr lang="ko-KR" altLang="en-US" dirty="0"/>
              <a:t>음계</a:t>
            </a:r>
            <a:endParaRPr lang="en-US" altLang="ko-KR" dirty="0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441546F5-DD11-44E3-A997-5F8B11BEA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399"/>
            <a:ext cx="4754880" cy="438878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온음 </a:t>
            </a:r>
            <a:r>
              <a:rPr lang="en-US" altLang="ko-KR" dirty="0"/>
              <a:t>2,</a:t>
            </a:r>
            <a:r>
              <a:rPr lang="ko-KR" altLang="en-US" dirty="0"/>
              <a:t> 반음 </a:t>
            </a:r>
            <a:r>
              <a:rPr lang="en-US" altLang="ko-KR" dirty="0"/>
              <a:t>1,</a:t>
            </a:r>
            <a:r>
              <a:rPr lang="ko-KR" altLang="en-US" dirty="0"/>
              <a:t> 온음 </a:t>
            </a:r>
            <a:r>
              <a:rPr lang="en-US" altLang="ko-KR" dirty="0"/>
              <a:t>3,</a:t>
            </a:r>
            <a:r>
              <a:rPr lang="ko-KR" altLang="en-US" dirty="0"/>
              <a:t> 반음 </a:t>
            </a:r>
            <a:r>
              <a:rPr lang="en-US" altLang="ko-KR" dirty="0"/>
              <a:t>1</a:t>
            </a:r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en-US" dirty="0"/>
              <a:t>미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4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en-US" dirty="0"/>
              <a:t>파</a:t>
            </a:r>
            <a:r>
              <a:rPr lang="en-US" altLang="ko-KR" dirty="0"/>
              <a:t>) </a:t>
            </a:r>
            <a:r>
              <a:rPr lang="ko-KR" altLang="en-US" dirty="0"/>
              <a:t>사이</a:t>
            </a:r>
            <a:r>
              <a:rPr lang="en-US" altLang="ko-KR" dirty="0"/>
              <a:t>,</a:t>
            </a:r>
          </a:p>
          <a:p>
            <a:pPr lvl="3"/>
            <a:r>
              <a:rPr lang="en-US" altLang="ko-KR" dirty="0"/>
              <a:t>7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8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en-US" dirty="0"/>
              <a:t>도</a:t>
            </a:r>
            <a:r>
              <a:rPr lang="en-US" altLang="ko-KR" dirty="0"/>
              <a:t>) </a:t>
            </a:r>
            <a:r>
              <a:rPr lang="ko-KR" altLang="en-US" dirty="0"/>
              <a:t>사이에 반음 존재</a:t>
            </a:r>
            <a:endParaRPr lang="en-US" altLang="ko-KR" dirty="0"/>
          </a:p>
          <a:p>
            <a:pPr lvl="2"/>
            <a:r>
              <a:rPr lang="ko-KR" altLang="en-US" dirty="0"/>
              <a:t>으뜸음의 음이름에 따라 총 </a:t>
            </a:r>
            <a:r>
              <a:rPr lang="en-US" altLang="ko-KR" dirty="0"/>
              <a:t>12</a:t>
            </a:r>
            <a:r>
              <a:rPr lang="ko-KR" altLang="en-US" dirty="0"/>
              <a:t>가지의 서로 다른 장음계 존재</a:t>
            </a:r>
            <a:endParaRPr lang="en-US" altLang="ko-KR" dirty="0"/>
          </a:p>
          <a:p>
            <a:pPr marL="822960" lvl="3" indent="0">
              <a:buNone/>
            </a:pPr>
            <a:r>
              <a:rPr lang="en-US" altLang="ko-KR" dirty="0"/>
              <a:t>C Major </a:t>
            </a:r>
            <a:r>
              <a:rPr lang="en-US" altLang="ko-KR" dirty="0">
                <a:latin typeface="맑은 고딕" panose="020B0503020000020004" pitchFamily="50" charset="-127"/>
              </a:rPr>
              <a:t>/ </a:t>
            </a:r>
            <a:r>
              <a:rPr lang="en-US" altLang="ko-KR" dirty="0"/>
              <a:t>G Major</a:t>
            </a:r>
            <a:r>
              <a:rPr lang="en-US" altLang="ko-KR" dirty="0">
                <a:solidFill>
                  <a:schemeClr val="accent2"/>
                </a:solidFill>
              </a:rPr>
              <a:t>(# 1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/</a:t>
            </a:r>
            <a:r>
              <a:rPr lang="en-US" altLang="ko-KR" dirty="0"/>
              <a:t> D Major</a:t>
            </a:r>
            <a:r>
              <a:rPr lang="en-US" altLang="ko-KR" dirty="0">
                <a:solidFill>
                  <a:schemeClr val="accent2"/>
                </a:solidFill>
              </a:rPr>
              <a:t>(# 2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/</a:t>
            </a:r>
          </a:p>
          <a:p>
            <a:pPr marL="822960" lvl="3" indent="0">
              <a:buNone/>
            </a:pPr>
            <a:r>
              <a:rPr lang="en-US" altLang="ko-KR" dirty="0"/>
              <a:t>A Major</a:t>
            </a:r>
            <a:r>
              <a:rPr lang="en-US" altLang="ko-KR" dirty="0">
                <a:solidFill>
                  <a:schemeClr val="accent2"/>
                </a:solidFill>
              </a:rPr>
              <a:t>(# 3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/</a:t>
            </a:r>
            <a:r>
              <a:rPr lang="en-US" altLang="ko-KR" dirty="0"/>
              <a:t> E Major</a:t>
            </a:r>
            <a:r>
              <a:rPr lang="en-US" altLang="ko-KR" dirty="0">
                <a:solidFill>
                  <a:schemeClr val="accent2"/>
                </a:solidFill>
              </a:rPr>
              <a:t>(# 4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/</a:t>
            </a:r>
            <a:endParaRPr lang="en-US" altLang="ko-KR" dirty="0"/>
          </a:p>
          <a:p>
            <a:pPr marL="822960" lvl="3" indent="0">
              <a:buNone/>
            </a:pPr>
            <a:r>
              <a:rPr lang="en-US" altLang="ko-KR" dirty="0"/>
              <a:t>B Major</a:t>
            </a:r>
            <a:r>
              <a:rPr lang="en-US" altLang="ko-KR" dirty="0">
                <a:solidFill>
                  <a:schemeClr val="accent2"/>
                </a:solidFill>
              </a:rPr>
              <a:t>(# 5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en-US" altLang="ko-KR" dirty="0"/>
              <a:t>[C</a:t>
            </a:r>
            <a:r>
              <a:rPr lang="en-US" altLang="ko-KR" dirty="0">
                <a:latin typeface="맑은 고딕" panose="020B0503020000020004" pitchFamily="50" charset="-127"/>
              </a:rPr>
              <a:t>♭ Major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(♭ 7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chemeClr val="accent4"/>
                </a:solidFill>
              </a:rPr>
              <a:t>)</a:t>
            </a:r>
            <a:r>
              <a:rPr lang="en-US" altLang="ko-KR" dirty="0"/>
              <a:t>] </a:t>
            </a:r>
            <a:r>
              <a:rPr lang="en-US" altLang="ko-KR" dirty="0">
                <a:latin typeface="맑은 고딕" panose="020B0503020000020004" pitchFamily="50" charset="-127"/>
              </a:rPr>
              <a:t>/</a:t>
            </a:r>
            <a:endParaRPr lang="en-US" altLang="ko-KR" dirty="0"/>
          </a:p>
          <a:p>
            <a:pPr marL="822960" lvl="3" indent="0">
              <a:buNone/>
            </a:pPr>
            <a:r>
              <a:rPr lang="en-US" altLang="ko-KR" dirty="0"/>
              <a:t>F# Major</a:t>
            </a:r>
            <a:r>
              <a:rPr lang="en-US" altLang="ko-KR" dirty="0">
                <a:solidFill>
                  <a:schemeClr val="accent2"/>
                </a:solidFill>
              </a:rPr>
              <a:t>(# 6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en-US" altLang="ko-KR" dirty="0"/>
              <a:t>[G</a:t>
            </a:r>
            <a:r>
              <a:rPr lang="en-US" altLang="ko-KR" dirty="0">
                <a:latin typeface="맑은 고딕" panose="020B0503020000020004" pitchFamily="50" charset="-127"/>
              </a:rPr>
              <a:t>♭ Major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♭ 6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chemeClr val="accent4"/>
                </a:solidFill>
              </a:rPr>
              <a:t>)</a:t>
            </a:r>
            <a:r>
              <a:rPr lang="en-US" altLang="ko-KR" dirty="0"/>
              <a:t>]</a:t>
            </a:r>
            <a:r>
              <a:rPr lang="en-US" altLang="ko-KR" dirty="0">
                <a:latin typeface="맑은 고딕" panose="020B0503020000020004" pitchFamily="50" charset="-127"/>
              </a:rPr>
              <a:t> /</a:t>
            </a:r>
            <a:endParaRPr lang="en-US" altLang="ko-KR" dirty="0"/>
          </a:p>
          <a:p>
            <a:pPr marL="822960" lvl="3" indent="0">
              <a:buNone/>
            </a:pPr>
            <a:r>
              <a:rPr lang="en-US" altLang="ko-KR" dirty="0"/>
              <a:t>C# Major</a:t>
            </a:r>
            <a:r>
              <a:rPr lang="en-US" altLang="ko-KR" dirty="0">
                <a:solidFill>
                  <a:schemeClr val="accent2"/>
                </a:solidFill>
              </a:rPr>
              <a:t>(# 7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en-US" altLang="ko-KR" dirty="0"/>
              <a:t>[D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 Major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♭ 5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chemeClr val="accent4"/>
                </a:solidFill>
              </a:rPr>
              <a:t>)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/</a:t>
            </a:r>
            <a:endParaRPr lang="en-US" altLang="ko-KR" dirty="0"/>
          </a:p>
          <a:p>
            <a:pPr marL="822960" lvl="3" indent="0">
              <a:buNone/>
            </a:pPr>
            <a:r>
              <a:rPr lang="en-US" altLang="ko-KR" dirty="0"/>
              <a:t>A</a:t>
            </a:r>
            <a:r>
              <a:rPr lang="en-US" altLang="ko-KR" dirty="0">
                <a:latin typeface="맑은 고딕" panose="020B0503020000020004" pitchFamily="50" charset="-127"/>
              </a:rPr>
              <a:t>♭ Major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(♭ 4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) </a:t>
            </a:r>
            <a:r>
              <a:rPr lang="en-US" altLang="ko-KR" dirty="0">
                <a:latin typeface="맑은 고딕" panose="020B0503020000020004" pitchFamily="50" charset="-127"/>
              </a:rPr>
              <a:t>/ </a:t>
            </a:r>
            <a:r>
              <a:rPr lang="en-US" altLang="ko-KR" dirty="0"/>
              <a:t>E</a:t>
            </a:r>
            <a:r>
              <a:rPr lang="en-US" altLang="ko-KR" dirty="0">
                <a:latin typeface="맑은 고딕" panose="020B0503020000020004" pitchFamily="50" charset="-127"/>
              </a:rPr>
              <a:t>♭ Major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(♭ 3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) </a:t>
            </a:r>
            <a:r>
              <a:rPr lang="en-US" altLang="ko-KR" dirty="0">
                <a:latin typeface="맑은 고딕" panose="020B0503020000020004" pitchFamily="50" charset="-127"/>
              </a:rPr>
              <a:t>/</a:t>
            </a:r>
          </a:p>
          <a:p>
            <a:pPr marL="822960" lvl="3" indent="0">
              <a:buNone/>
            </a:pPr>
            <a:r>
              <a:rPr lang="en-US" altLang="ko-KR" dirty="0"/>
              <a:t>B</a:t>
            </a:r>
            <a:r>
              <a:rPr lang="en-US" altLang="ko-KR" dirty="0">
                <a:latin typeface="맑은 고딕" panose="020B0503020000020004" pitchFamily="50" charset="-127"/>
              </a:rPr>
              <a:t>♭ Major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(♭ 2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) </a:t>
            </a:r>
            <a:r>
              <a:rPr lang="en-US" altLang="ko-KR" dirty="0">
                <a:latin typeface="맑은 고딕" panose="020B0503020000020004" pitchFamily="50" charset="-127"/>
              </a:rPr>
              <a:t>/ F Major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(♭ 1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75A863-7EF7-408D-870D-67D567AE2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426" y="3415222"/>
            <a:ext cx="3438525" cy="981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9EC2F-8FD2-426F-9F37-B33B916607FC}"/>
              </a:ext>
            </a:extLst>
          </p:cNvPr>
          <p:cNvSpPr txBox="1"/>
          <p:nvPr/>
        </p:nvSpPr>
        <p:spPr>
          <a:xfrm>
            <a:off x="1859207" y="4396297"/>
            <a:ext cx="34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계이름</a:t>
            </a:r>
            <a:r>
              <a:rPr lang="en-US" altLang="ko-KR" dirty="0"/>
              <a:t>: </a:t>
            </a:r>
            <a:r>
              <a:rPr lang="ko-KR" altLang="en-US" dirty="0"/>
              <a:t>도  레  미  파  솔  라  시 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56A6B-7EE8-4994-A106-68148CC278C0}"/>
              </a:ext>
            </a:extLst>
          </p:cNvPr>
          <p:cNvSpPr txBox="1"/>
          <p:nvPr/>
        </p:nvSpPr>
        <p:spPr>
          <a:xfrm>
            <a:off x="2113283" y="481788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음정</a:t>
            </a:r>
            <a:r>
              <a:rPr lang="en-US" altLang="ko-KR" dirty="0"/>
              <a:t>:    </a:t>
            </a:r>
            <a:r>
              <a:rPr lang="ko-KR" altLang="en-US" dirty="0"/>
              <a:t>온  </a:t>
            </a:r>
            <a:r>
              <a:rPr lang="ko-KR" altLang="en-US" dirty="0" err="1"/>
              <a:t>온</a:t>
            </a:r>
            <a:r>
              <a:rPr lang="ko-KR" altLang="en-US" dirty="0"/>
              <a:t>  반  온  </a:t>
            </a:r>
            <a:r>
              <a:rPr lang="ko-KR" altLang="en-US" dirty="0" err="1"/>
              <a:t>온</a:t>
            </a:r>
            <a:r>
              <a:rPr lang="ko-KR" altLang="en-US" dirty="0"/>
              <a:t>  </a:t>
            </a:r>
            <a:r>
              <a:rPr lang="ko-KR" altLang="en-US" dirty="0" err="1"/>
              <a:t>온</a:t>
            </a:r>
            <a:r>
              <a:rPr lang="ko-KR" altLang="en-US" dirty="0"/>
              <a:t>  반</a:t>
            </a: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41779E78-B123-49AF-9CEF-71959D66FECA}"/>
              </a:ext>
            </a:extLst>
          </p:cNvPr>
          <p:cNvSpPr/>
          <p:nvPr/>
        </p:nvSpPr>
        <p:spPr>
          <a:xfrm>
            <a:off x="2926080" y="4620153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C3F7C2A5-10CB-46C4-B28A-1BCA6D9C7C7F}"/>
              </a:ext>
            </a:extLst>
          </p:cNvPr>
          <p:cNvSpPr/>
          <p:nvPr/>
        </p:nvSpPr>
        <p:spPr>
          <a:xfrm>
            <a:off x="3274510" y="4626761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E2A6590-9AA5-4ED1-81BB-26D89CCAB8C5}"/>
              </a:ext>
            </a:extLst>
          </p:cNvPr>
          <p:cNvSpPr/>
          <p:nvPr/>
        </p:nvSpPr>
        <p:spPr>
          <a:xfrm>
            <a:off x="3596097" y="4620305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D13626BD-FE68-46DB-95A1-B09F41DA4156}"/>
              </a:ext>
            </a:extLst>
          </p:cNvPr>
          <p:cNvSpPr/>
          <p:nvPr/>
        </p:nvSpPr>
        <p:spPr>
          <a:xfrm>
            <a:off x="3907793" y="4629406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C4931601-FF86-4E58-97B7-866973F3B889}"/>
              </a:ext>
            </a:extLst>
          </p:cNvPr>
          <p:cNvSpPr/>
          <p:nvPr/>
        </p:nvSpPr>
        <p:spPr>
          <a:xfrm>
            <a:off x="4232445" y="4627773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17DB7A84-64D3-4BF3-B1A0-CFEAD5EF4D88}"/>
              </a:ext>
            </a:extLst>
          </p:cNvPr>
          <p:cNvSpPr/>
          <p:nvPr/>
        </p:nvSpPr>
        <p:spPr>
          <a:xfrm>
            <a:off x="4541343" y="4627773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60CE6F1F-C3CF-4F1F-A6E2-7F14B9A52F54}"/>
              </a:ext>
            </a:extLst>
          </p:cNvPr>
          <p:cNvSpPr/>
          <p:nvPr/>
        </p:nvSpPr>
        <p:spPr>
          <a:xfrm>
            <a:off x="4858542" y="4631583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ED2765-DA5A-4A26-83E2-A94E2A3393D7}"/>
              </a:ext>
            </a:extLst>
          </p:cNvPr>
          <p:cNvGrpSpPr/>
          <p:nvPr/>
        </p:nvGrpSpPr>
        <p:grpSpPr>
          <a:xfrm>
            <a:off x="2658521" y="5200124"/>
            <a:ext cx="2682250" cy="1246063"/>
            <a:chOff x="1527041" y="2578685"/>
            <a:chExt cx="6010229" cy="321592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6599BDD-3771-4344-93C6-53946C00E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041" y="2578686"/>
              <a:ext cx="5166808" cy="32159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823E1A-3E38-46A0-9042-316EC94E0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50" y="2578685"/>
              <a:ext cx="843420" cy="3215919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BF878C76-52D8-4DCF-B15D-7824A9B0CF65}"/>
              </a:ext>
            </a:extLst>
          </p:cNvPr>
          <p:cNvSpPr/>
          <p:nvPr/>
        </p:nvSpPr>
        <p:spPr>
          <a:xfrm>
            <a:off x="2781577" y="6180431"/>
            <a:ext cx="141166" cy="1411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4D16F39-3255-473B-A8CB-9FE0D825F7A1}"/>
              </a:ext>
            </a:extLst>
          </p:cNvPr>
          <p:cNvSpPr/>
          <p:nvPr/>
        </p:nvSpPr>
        <p:spPr>
          <a:xfrm>
            <a:off x="3125590" y="6180431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878640B-3D50-412A-9A7F-A0289A951B35}"/>
              </a:ext>
            </a:extLst>
          </p:cNvPr>
          <p:cNvSpPr/>
          <p:nvPr/>
        </p:nvSpPr>
        <p:spPr>
          <a:xfrm>
            <a:off x="3453156" y="6180431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587E50-AF61-4814-9177-614BA0D1AA71}"/>
              </a:ext>
            </a:extLst>
          </p:cNvPr>
          <p:cNvSpPr/>
          <p:nvPr/>
        </p:nvSpPr>
        <p:spPr>
          <a:xfrm>
            <a:off x="3773371" y="6180431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00CE728-A0D2-4D29-A181-8F13AF89A9CE}"/>
              </a:ext>
            </a:extLst>
          </p:cNvPr>
          <p:cNvSpPr/>
          <p:nvPr/>
        </p:nvSpPr>
        <p:spPr>
          <a:xfrm>
            <a:off x="4093586" y="6179655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DF33498-E918-4570-AB0B-3BCD768853F6}"/>
              </a:ext>
            </a:extLst>
          </p:cNvPr>
          <p:cNvSpPr/>
          <p:nvPr/>
        </p:nvSpPr>
        <p:spPr>
          <a:xfrm>
            <a:off x="4438969" y="6179655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F8DF87-B6A6-477A-B512-8F6AB9908D04}"/>
              </a:ext>
            </a:extLst>
          </p:cNvPr>
          <p:cNvSpPr/>
          <p:nvPr/>
        </p:nvSpPr>
        <p:spPr>
          <a:xfrm>
            <a:off x="4765443" y="6179655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82C970-9B4B-401E-99D7-28DEE293A5B1}"/>
              </a:ext>
            </a:extLst>
          </p:cNvPr>
          <p:cNvSpPr/>
          <p:nvPr/>
        </p:nvSpPr>
        <p:spPr>
          <a:xfrm>
            <a:off x="5077033" y="6179655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2주차 발표 보충_3">
            <a:hlinkClick r:id="" action="ppaction://media"/>
            <a:extLst>
              <a:ext uri="{FF2B5EF4-FFF2-40B4-BE49-F238E27FC236}">
                <a16:creationId xmlns:a16="http://schemas.microsoft.com/office/drawing/2014/main" id="{D37C71F6-97AD-4C7D-A0A1-2D9FE10BA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2318" y="36620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4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CE2600-D562-4C18-ABC5-096AA427B6B1}"/>
              </a:ext>
            </a:extLst>
          </p:cNvPr>
          <p:cNvGrpSpPr/>
          <p:nvPr/>
        </p:nvGrpSpPr>
        <p:grpSpPr>
          <a:xfrm>
            <a:off x="982987" y="5200124"/>
            <a:ext cx="4988098" cy="1246063"/>
            <a:chOff x="352673" y="5200124"/>
            <a:chExt cx="4988098" cy="124606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6599BDD-3771-4344-93C6-53946C00E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521" y="5200124"/>
              <a:ext cx="2305847" cy="124606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823E1A-3E38-46A0-9042-316EC94E0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369" y="5200124"/>
              <a:ext cx="376402" cy="124606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931A57F-0B1E-44BA-89FA-B9B8E27B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73" y="5200124"/>
              <a:ext cx="2305847" cy="1246063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88B5F3E-8902-4714-99A2-0AF1EB52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1B52F-6BA1-442F-BFC1-E365FFCDBD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온음계</a:t>
            </a:r>
            <a:r>
              <a:rPr lang="en-US" altLang="ko-KR" dirty="0"/>
              <a:t>(Diatonic scale)</a:t>
            </a:r>
          </a:p>
          <a:p>
            <a:pPr lvl="1"/>
            <a:r>
              <a:rPr lang="ko-KR" altLang="en-US" b="1" dirty="0"/>
              <a:t>자연 </a:t>
            </a:r>
            <a:r>
              <a:rPr lang="ko-KR" altLang="en-US" b="1" dirty="0" err="1"/>
              <a:t>단음계</a:t>
            </a:r>
            <a:r>
              <a:rPr lang="en-US" altLang="ko-KR" dirty="0"/>
              <a:t>(Natural minor scale)</a:t>
            </a:r>
          </a:p>
          <a:p>
            <a:pPr lvl="2"/>
            <a:r>
              <a:rPr lang="ko-KR" altLang="en-US" dirty="0"/>
              <a:t>계이름 </a:t>
            </a:r>
            <a:r>
              <a:rPr lang="en-US" altLang="ko-KR" dirty="0"/>
              <a:t>‘</a:t>
            </a:r>
            <a:r>
              <a:rPr lang="ko-KR" altLang="en-US" dirty="0"/>
              <a:t>라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chemeClr val="accent4"/>
                </a:solidFill>
              </a:rPr>
              <a:t>으뜸음</a:t>
            </a:r>
            <a:r>
              <a:rPr lang="ko-KR" altLang="en-US" dirty="0"/>
              <a:t>이 되는 음계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A minor(</a:t>
            </a:r>
            <a:r>
              <a:rPr lang="ko-KR" altLang="en-US" dirty="0"/>
              <a:t>가단조</a:t>
            </a:r>
            <a:r>
              <a:rPr lang="en-US" altLang="ko-KR" dirty="0"/>
              <a:t>) </a:t>
            </a:r>
            <a:r>
              <a:rPr lang="ko-KR" altLang="en-US" dirty="0"/>
              <a:t>음계</a:t>
            </a: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441546F5-DD11-44E3-A997-5F8B11BEA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399"/>
            <a:ext cx="4754880" cy="4494321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C minor(</a:t>
            </a:r>
            <a:r>
              <a:rPr lang="ko-KR" altLang="en-US" dirty="0"/>
              <a:t>다단조</a:t>
            </a:r>
            <a:r>
              <a:rPr lang="en-US" altLang="ko-KR" dirty="0"/>
              <a:t>) </a:t>
            </a:r>
            <a:r>
              <a:rPr lang="ko-KR" altLang="en-US" dirty="0"/>
              <a:t>음계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온음 </a:t>
            </a:r>
            <a:r>
              <a:rPr lang="en-US" altLang="ko-KR" dirty="0"/>
              <a:t>1, </a:t>
            </a:r>
            <a:r>
              <a:rPr lang="ko-KR" altLang="en-US" dirty="0"/>
              <a:t>반음 </a:t>
            </a:r>
            <a:r>
              <a:rPr lang="en-US" altLang="ko-KR" dirty="0"/>
              <a:t>1, </a:t>
            </a:r>
            <a:r>
              <a:rPr lang="ko-KR" altLang="en-US" dirty="0"/>
              <a:t>온음 </a:t>
            </a:r>
            <a:r>
              <a:rPr lang="en-US" altLang="ko-KR" dirty="0"/>
              <a:t>2, </a:t>
            </a:r>
            <a:r>
              <a:rPr lang="ko-KR" altLang="en-US" dirty="0"/>
              <a:t>반음 </a:t>
            </a:r>
            <a:r>
              <a:rPr lang="en-US" altLang="ko-KR" dirty="0"/>
              <a:t>1, </a:t>
            </a:r>
            <a:r>
              <a:rPr lang="ko-KR" altLang="en-US" dirty="0"/>
              <a:t>온음 </a:t>
            </a:r>
            <a:r>
              <a:rPr lang="en-US" altLang="ko-KR" dirty="0"/>
              <a:t>2</a:t>
            </a:r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3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en-US" dirty="0"/>
              <a:t>도</a:t>
            </a:r>
            <a:r>
              <a:rPr lang="en-US" altLang="ko-KR" dirty="0"/>
              <a:t>) </a:t>
            </a:r>
            <a:r>
              <a:rPr lang="ko-KR" altLang="en-US" dirty="0"/>
              <a:t>사이</a:t>
            </a:r>
            <a:r>
              <a:rPr lang="en-US" altLang="ko-KR" dirty="0"/>
              <a:t>,</a:t>
            </a:r>
          </a:p>
          <a:p>
            <a:pPr lvl="3"/>
            <a:r>
              <a:rPr lang="en-US" altLang="ko-KR" dirty="0"/>
              <a:t>5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en-US" dirty="0"/>
              <a:t>미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6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en-US" dirty="0"/>
              <a:t>파</a:t>
            </a:r>
            <a:r>
              <a:rPr lang="en-US" altLang="ko-KR" dirty="0"/>
              <a:t>) </a:t>
            </a:r>
            <a:r>
              <a:rPr lang="ko-KR" altLang="en-US" dirty="0"/>
              <a:t>사이에 반음 존재</a:t>
            </a:r>
            <a:endParaRPr lang="en-US" altLang="ko-KR" dirty="0"/>
          </a:p>
          <a:p>
            <a:pPr lvl="2"/>
            <a:r>
              <a:rPr lang="ko-KR" altLang="en-US" dirty="0"/>
              <a:t>으뜸음의 음이름에 따라 총 </a:t>
            </a:r>
            <a:r>
              <a:rPr lang="en-US" altLang="ko-KR" dirty="0"/>
              <a:t>12</a:t>
            </a:r>
            <a:r>
              <a:rPr lang="ko-KR" altLang="en-US" dirty="0"/>
              <a:t>가지의 서로 다른 자연 </a:t>
            </a:r>
            <a:r>
              <a:rPr lang="ko-KR" altLang="en-US" dirty="0" err="1"/>
              <a:t>단음계</a:t>
            </a:r>
            <a:r>
              <a:rPr lang="ko-KR" altLang="en-US" dirty="0"/>
              <a:t> 존재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9EC2F-8FD2-426F-9F37-B33B916607FC}"/>
              </a:ext>
            </a:extLst>
          </p:cNvPr>
          <p:cNvSpPr txBox="1"/>
          <p:nvPr/>
        </p:nvSpPr>
        <p:spPr>
          <a:xfrm>
            <a:off x="1839355" y="4396297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계이름</a:t>
            </a:r>
            <a:r>
              <a:rPr lang="en-US" altLang="ko-KR" dirty="0"/>
              <a:t>: </a:t>
            </a:r>
            <a:r>
              <a:rPr lang="ko-KR" altLang="en-US" dirty="0"/>
              <a:t>라  시  도  레  미  파  솔  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56A6B-7EE8-4994-A106-68148CC278C0}"/>
              </a:ext>
            </a:extLst>
          </p:cNvPr>
          <p:cNvSpPr txBox="1"/>
          <p:nvPr/>
        </p:nvSpPr>
        <p:spPr>
          <a:xfrm>
            <a:off x="2113283" y="4817881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음정</a:t>
            </a:r>
            <a:r>
              <a:rPr lang="en-US" altLang="ko-KR" dirty="0"/>
              <a:t>:    </a:t>
            </a:r>
            <a:r>
              <a:rPr lang="ko-KR" altLang="en-US" dirty="0"/>
              <a:t>온  반  온  </a:t>
            </a:r>
            <a:r>
              <a:rPr lang="ko-KR" altLang="en-US" dirty="0" err="1"/>
              <a:t>온</a:t>
            </a:r>
            <a:r>
              <a:rPr lang="ko-KR" altLang="en-US" dirty="0"/>
              <a:t>  반  온  </a:t>
            </a:r>
            <a:r>
              <a:rPr lang="ko-KR" altLang="en-US" dirty="0" err="1"/>
              <a:t>온</a:t>
            </a:r>
            <a:endParaRPr lang="ko-KR" altLang="en-US" dirty="0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41779E78-B123-49AF-9CEF-71959D66FECA}"/>
              </a:ext>
            </a:extLst>
          </p:cNvPr>
          <p:cNvSpPr/>
          <p:nvPr/>
        </p:nvSpPr>
        <p:spPr>
          <a:xfrm>
            <a:off x="2926080" y="4620153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C3F7C2A5-10CB-46C4-B28A-1BCA6D9C7C7F}"/>
              </a:ext>
            </a:extLst>
          </p:cNvPr>
          <p:cNvSpPr/>
          <p:nvPr/>
        </p:nvSpPr>
        <p:spPr>
          <a:xfrm>
            <a:off x="3274510" y="4626761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E2A6590-9AA5-4ED1-81BB-26D89CCAB8C5}"/>
              </a:ext>
            </a:extLst>
          </p:cNvPr>
          <p:cNvSpPr/>
          <p:nvPr/>
        </p:nvSpPr>
        <p:spPr>
          <a:xfrm>
            <a:off x="3596097" y="4620305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D13626BD-FE68-46DB-95A1-B09F41DA4156}"/>
              </a:ext>
            </a:extLst>
          </p:cNvPr>
          <p:cNvSpPr/>
          <p:nvPr/>
        </p:nvSpPr>
        <p:spPr>
          <a:xfrm>
            <a:off x="3907793" y="4629406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C4931601-FF86-4E58-97B7-866973F3B889}"/>
              </a:ext>
            </a:extLst>
          </p:cNvPr>
          <p:cNvSpPr/>
          <p:nvPr/>
        </p:nvSpPr>
        <p:spPr>
          <a:xfrm>
            <a:off x="4232445" y="4627773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17DB7A84-64D3-4BF3-B1A0-CFEAD5EF4D88}"/>
              </a:ext>
            </a:extLst>
          </p:cNvPr>
          <p:cNvSpPr/>
          <p:nvPr/>
        </p:nvSpPr>
        <p:spPr>
          <a:xfrm>
            <a:off x="4541343" y="4627773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60CE6F1F-C3CF-4F1F-A6E2-7F14B9A52F54}"/>
              </a:ext>
            </a:extLst>
          </p:cNvPr>
          <p:cNvSpPr/>
          <p:nvPr/>
        </p:nvSpPr>
        <p:spPr>
          <a:xfrm>
            <a:off x="4858542" y="4631583"/>
            <a:ext cx="191589" cy="184665"/>
          </a:xfrm>
          <a:prstGeom prst="arc">
            <a:avLst>
              <a:gd name="adj1" fmla="val 56983"/>
              <a:gd name="adj2" fmla="val 107999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878C76-52D8-4DCF-B15D-7824A9B0CF65}"/>
              </a:ext>
            </a:extLst>
          </p:cNvPr>
          <p:cNvSpPr/>
          <p:nvPr/>
        </p:nvSpPr>
        <p:spPr>
          <a:xfrm>
            <a:off x="2772704" y="6180431"/>
            <a:ext cx="141166" cy="1411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4D16F39-3255-473B-A8CB-9FE0D825F7A1}"/>
              </a:ext>
            </a:extLst>
          </p:cNvPr>
          <p:cNvSpPr/>
          <p:nvPr/>
        </p:nvSpPr>
        <p:spPr>
          <a:xfrm>
            <a:off x="3090083" y="6180431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878640B-3D50-412A-9A7F-A0289A951B35}"/>
              </a:ext>
            </a:extLst>
          </p:cNvPr>
          <p:cNvSpPr/>
          <p:nvPr/>
        </p:nvSpPr>
        <p:spPr>
          <a:xfrm>
            <a:off x="3417649" y="6180431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587E50-AF61-4814-9177-614BA0D1AA71}"/>
              </a:ext>
            </a:extLst>
          </p:cNvPr>
          <p:cNvSpPr/>
          <p:nvPr/>
        </p:nvSpPr>
        <p:spPr>
          <a:xfrm>
            <a:off x="3764498" y="6180431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00CE728-A0D2-4D29-A181-8F13AF89A9CE}"/>
              </a:ext>
            </a:extLst>
          </p:cNvPr>
          <p:cNvSpPr/>
          <p:nvPr/>
        </p:nvSpPr>
        <p:spPr>
          <a:xfrm>
            <a:off x="4084713" y="6179655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DF33498-E918-4570-AB0B-3BCD768853F6}"/>
              </a:ext>
            </a:extLst>
          </p:cNvPr>
          <p:cNvSpPr/>
          <p:nvPr/>
        </p:nvSpPr>
        <p:spPr>
          <a:xfrm>
            <a:off x="4403462" y="6179655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F8DF87-B6A6-477A-B512-8F6AB9908D04}"/>
              </a:ext>
            </a:extLst>
          </p:cNvPr>
          <p:cNvSpPr/>
          <p:nvPr/>
        </p:nvSpPr>
        <p:spPr>
          <a:xfrm>
            <a:off x="4729936" y="6179655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82C970-9B4B-401E-99D7-28DEE293A5B1}"/>
              </a:ext>
            </a:extLst>
          </p:cNvPr>
          <p:cNvSpPr/>
          <p:nvPr/>
        </p:nvSpPr>
        <p:spPr>
          <a:xfrm>
            <a:off x="5068160" y="6179655"/>
            <a:ext cx="141166" cy="1411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EA4C44-894B-409D-8418-AAF790381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169" y="3403486"/>
            <a:ext cx="3638550" cy="942975"/>
          </a:xfrm>
          <a:prstGeom prst="rect">
            <a:avLst/>
          </a:prstGeom>
        </p:spPr>
      </p:pic>
      <p:pic>
        <p:nvPicPr>
          <p:cNvPr id="30" name="2주차 발표 보충_4">
            <a:hlinkClick r:id="" action="ppaction://media"/>
            <a:extLst>
              <a:ext uri="{FF2B5EF4-FFF2-40B4-BE49-F238E27FC236}">
                <a16:creationId xmlns:a16="http://schemas.microsoft.com/office/drawing/2014/main" id="{CE568765-81FF-440B-BFDC-DDAB74F8D5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2318" y="3631291"/>
            <a:ext cx="487363" cy="4873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ABC0DB2-6340-419C-A4AE-2E0EB066630B}"/>
              </a:ext>
            </a:extLst>
          </p:cNvPr>
          <p:cNvSpPr txBox="1"/>
          <p:nvPr/>
        </p:nvSpPr>
        <p:spPr>
          <a:xfrm>
            <a:off x="7252665" y="4396297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계이름</a:t>
            </a:r>
            <a:r>
              <a:rPr lang="en-US" altLang="ko-KR" dirty="0"/>
              <a:t>: </a:t>
            </a:r>
            <a:r>
              <a:rPr lang="ko-KR" altLang="en-US" dirty="0"/>
              <a:t>라  시  도  레  미  파  솔 라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314EA24-1A76-4E9B-9450-E5E70DEA9F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9333" y="3400656"/>
            <a:ext cx="3790950" cy="914400"/>
          </a:xfrm>
          <a:prstGeom prst="rect">
            <a:avLst/>
          </a:prstGeom>
        </p:spPr>
      </p:pic>
      <p:pic>
        <p:nvPicPr>
          <p:cNvPr id="34" name="2주차 발표 보충_5">
            <a:hlinkClick r:id="" action="ppaction://media"/>
            <a:extLst>
              <a:ext uri="{FF2B5EF4-FFF2-40B4-BE49-F238E27FC236}">
                <a16:creationId xmlns:a16="http://schemas.microsoft.com/office/drawing/2014/main" id="{F7258950-F4E7-490D-97EC-420B08DF6F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75337" y="36141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1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46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20496-E249-4CB6-8B2D-5F35369E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D5B19C0-A6C5-4360-B19D-16B2048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 err="1"/>
              <a:t>단음계</a:t>
            </a:r>
            <a:r>
              <a:rPr lang="ko-KR" altLang="en-US" dirty="0"/>
              <a:t> 중에서는 자연 단음계가 아닌 단음계도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화성 </a:t>
            </a:r>
            <a:r>
              <a:rPr lang="ko-KR" altLang="en-US" dirty="0" err="1"/>
              <a:t>단음계</a:t>
            </a:r>
            <a:r>
              <a:rPr lang="en-US" altLang="ko-KR" dirty="0"/>
              <a:t>(Harmonic minor scale)</a:t>
            </a:r>
          </a:p>
          <a:p>
            <a:pPr lvl="2"/>
            <a:r>
              <a:rPr lang="ko-KR" altLang="en-US" dirty="0"/>
              <a:t>자연 단음계에서</a:t>
            </a:r>
            <a:r>
              <a:rPr lang="en-US" altLang="ko-KR" dirty="0"/>
              <a:t>, 7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en-US" dirty="0"/>
              <a:t>솔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#</a:t>
            </a:r>
            <a:r>
              <a:rPr lang="ko-KR" altLang="en-US" dirty="0"/>
              <a:t>을 붙여 솔</a:t>
            </a:r>
            <a:r>
              <a:rPr lang="en-US" altLang="ko-KR" dirty="0"/>
              <a:t>#</a:t>
            </a:r>
            <a:r>
              <a:rPr lang="ko-KR" altLang="en-US" dirty="0"/>
              <a:t>으로 사용</a:t>
            </a:r>
            <a:endParaRPr lang="en-US" altLang="ko-KR" dirty="0"/>
          </a:p>
          <a:p>
            <a:pPr lvl="1"/>
            <a:r>
              <a:rPr lang="ko-KR" altLang="en-US" dirty="0"/>
              <a:t>가락 </a:t>
            </a:r>
            <a:r>
              <a:rPr lang="ko-KR" altLang="en-US" dirty="0" err="1"/>
              <a:t>단음계</a:t>
            </a:r>
            <a:r>
              <a:rPr lang="en-US" altLang="ko-KR" dirty="0"/>
              <a:t>(Melodic minor scale)</a:t>
            </a:r>
          </a:p>
          <a:p>
            <a:pPr lvl="2"/>
            <a:r>
              <a:rPr lang="ko-KR" altLang="en-US" dirty="0"/>
              <a:t>음이 올라갈 때와 내려갈 때 음계가 달라짐</a:t>
            </a:r>
            <a:endParaRPr lang="en-US" altLang="ko-KR" dirty="0"/>
          </a:p>
          <a:p>
            <a:pPr lvl="1"/>
            <a:r>
              <a:rPr lang="ko-KR" altLang="en-US" dirty="0"/>
              <a:t>기타 등등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이들은 온음계에 속하지 않고</a:t>
            </a:r>
            <a:r>
              <a:rPr lang="en-US" altLang="ko-KR" dirty="0"/>
              <a:t>, </a:t>
            </a:r>
            <a:r>
              <a:rPr lang="ko-KR" altLang="en-US" dirty="0"/>
              <a:t>반음계적 음계에 속합니다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연속한 두 음 사이의 거리가 반음 </a:t>
            </a:r>
            <a:r>
              <a:rPr lang="en-US" altLang="ko-KR" dirty="0"/>
              <a:t>3</a:t>
            </a:r>
            <a:r>
              <a:rPr lang="ko-KR" altLang="en-US" dirty="0"/>
              <a:t>개만큼의 거리</a:t>
            </a:r>
            <a:r>
              <a:rPr lang="en-US" altLang="ko-KR" dirty="0"/>
              <a:t>(</a:t>
            </a:r>
            <a:r>
              <a:rPr lang="ko-KR" altLang="en-US" dirty="0"/>
              <a:t>증</a:t>
            </a:r>
            <a:r>
              <a:rPr lang="en-US" altLang="ko-KR" dirty="0"/>
              <a:t>2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  <a:r>
              <a:rPr lang="ko-KR" altLang="en-US" dirty="0"/>
              <a:t>인 음정을 포함함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음 음계가 아닌 음계</a:t>
            </a:r>
            <a:r>
              <a:rPr lang="en-US" altLang="ko-KR" dirty="0"/>
              <a:t>, </a:t>
            </a:r>
            <a:r>
              <a:rPr lang="ko-KR" altLang="en-US" dirty="0"/>
              <a:t>음 간의 위계질서가 없는 음계도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온음음계</a:t>
            </a:r>
            <a:r>
              <a:rPr lang="en-US" altLang="ko-KR" dirty="0"/>
              <a:t>(Whole tone scale)</a:t>
            </a:r>
          </a:p>
          <a:p>
            <a:pPr lvl="2"/>
            <a:r>
              <a:rPr lang="en-US" altLang="ko-KR" dirty="0"/>
              <a:t>12</a:t>
            </a:r>
            <a:r>
              <a:rPr lang="ko-KR" altLang="en-US" dirty="0"/>
              <a:t>음계를 </a:t>
            </a:r>
            <a:r>
              <a:rPr lang="en-US" altLang="ko-KR" dirty="0"/>
              <a:t>6</a:t>
            </a:r>
            <a:r>
              <a:rPr lang="ko-KR" altLang="en-US" dirty="0"/>
              <a:t>등분하여</a:t>
            </a:r>
            <a:r>
              <a:rPr lang="en-US" altLang="ko-KR" dirty="0"/>
              <a:t>, </a:t>
            </a:r>
            <a:r>
              <a:rPr lang="ko-KR" altLang="en-US" dirty="0"/>
              <a:t>반음 없이 </a:t>
            </a:r>
            <a:r>
              <a:rPr lang="en-US" altLang="ko-KR" dirty="0"/>
              <a:t>6</a:t>
            </a:r>
            <a:r>
              <a:rPr lang="ko-KR" altLang="en-US" dirty="0"/>
              <a:t>개의 온음으로 음계가 구성됨</a:t>
            </a:r>
            <a:endParaRPr lang="en-US" altLang="ko-KR" dirty="0"/>
          </a:p>
          <a:p>
            <a:pPr lvl="2"/>
            <a:r>
              <a:rPr lang="ko-KR" altLang="en-US" dirty="0"/>
              <a:t>두 가지 음계가 존재</a:t>
            </a:r>
            <a:r>
              <a:rPr lang="en-US" altLang="ko-KR" dirty="0"/>
              <a:t>: C D E F# G# A#  /  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 E</a:t>
            </a:r>
            <a:r>
              <a:rPr lang="en-US" altLang="ko-KR" dirty="0">
                <a:latin typeface="맑은 고딕" panose="020B0503020000020004" pitchFamily="50" charset="-127"/>
              </a:rPr>
              <a:t>♭ F G A 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64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62AAF-0F9D-4BC7-B08E-5AED1D3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음계와 계이름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7B320-C5E5-4BB2-8AEC-272C9F06A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음계</a:t>
            </a:r>
            <a:r>
              <a:rPr lang="en-US" altLang="ko-KR" sz="1800" dirty="0"/>
              <a:t>: </a:t>
            </a:r>
            <a:r>
              <a:rPr lang="ko-KR" altLang="en-US" sz="1800" dirty="0"/>
              <a:t>음높이 순서로 된 음의 집합 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코딩에서의 </a:t>
            </a:r>
            <a:r>
              <a:rPr lang="en-US" altLang="ko-KR" sz="1800" dirty="0">
                <a:solidFill>
                  <a:schemeClr val="accent6"/>
                </a:solidFill>
              </a:rPr>
              <a:t>list)</a:t>
            </a:r>
          </a:p>
          <a:p>
            <a:pPr lvl="1"/>
            <a:r>
              <a:rPr lang="ko-KR" altLang="en-US" sz="1600" dirty="0">
                <a:solidFill>
                  <a:schemeClr val="accent3"/>
                </a:solidFill>
              </a:rPr>
              <a:t>음의 집합의 원소</a:t>
            </a:r>
            <a:r>
              <a:rPr lang="en-US" altLang="ko-KR" sz="1600" dirty="0">
                <a:solidFill>
                  <a:schemeClr val="accent3"/>
                </a:solidFill>
              </a:rPr>
              <a:t>(</a:t>
            </a:r>
            <a:r>
              <a:rPr lang="ko-KR" altLang="en-US" sz="1600" dirty="0">
                <a:solidFill>
                  <a:schemeClr val="accent3"/>
                </a:solidFill>
              </a:rPr>
              <a:t>구성 음 종류</a:t>
            </a:r>
            <a:r>
              <a:rPr lang="en-US" altLang="ko-KR" sz="1600" dirty="0">
                <a:solidFill>
                  <a:schemeClr val="accent3"/>
                </a:solidFill>
              </a:rPr>
              <a:t>)</a:t>
            </a:r>
            <a:r>
              <a:rPr lang="ko-KR" altLang="en-US" sz="1600" dirty="0">
                <a:solidFill>
                  <a:schemeClr val="accent3"/>
                </a:solidFill>
              </a:rPr>
              <a:t>가 모두 같으면 같은 음계입니다</a:t>
            </a:r>
            <a:r>
              <a:rPr lang="en-US" altLang="ko-KR" sz="16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ko-KR" altLang="en-US" sz="1600" dirty="0">
                <a:solidFill>
                  <a:schemeClr val="accent3"/>
                </a:solidFill>
              </a:rPr>
              <a:t>음높이 순서는 내재적으로 정해져 있기 때문입니다</a:t>
            </a:r>
            <a:r>
              <a:rPr lang="en-US" altLang="ko-KR" sz="1600" dirty="0">
                <a:solidFill>
                  <a:schemeClr val="accent3"/>
                </a:solidFill>
              </a:rPr>
              <a:t>.</a:t>
            </a:r>
          </a:p>
          <a:p>
            <a:pPr lvl="1"/>
            <a:endParaRPr lang="en-US" altLang="ko-KR" sz="1600" dirty="0">
              <a:solidFill>
                <a:schemeClr val="accent3"/>
              </a:solidFill>
            </a:endParaRPr>
          </a:p>
          <a:p>
            <a:r>
              <a:rPr lang="ko-KR" altLang="en-US" sz="1800" dirty="0"/>
              <a:t>으뜸음</a:t>
            </a:r>
            <a:r>
              <a:rPr lang="en-US" altLang="ko-KR" sz="1800" dirty="0"/>
              <a:t>: </a:t>
            </a:r>
            <a:r>
              <a:rPr lang="ko-KR" altLang="en-US" sz="1800" dirty="0"/>
              <a:t>음계의 첫 번째 음 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코딩에서의 </a:t>
            </a:r>
            <a:r>
              <a:rPr lang="en-US" altLang="ko-KR" sz="1800" dirty="0">
                <a:solidFill>
                  <a:schemeClr val="accent6"/>
                </a:solidFill>
                <a:latin typeface="Consolas" panose="020B0609020204030204" pitchFamily="49" charset="0"/>
              </a:rPr>
              <a:t>list[0]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>
                <a:solidFill>
                  <a:schemeClr val="accent1"/>
                </a:solidFill>
              </a:rPr>
              <a:t>음높이에 순서가 존재하지만 이것이 순환하는 구조이기 때문에</a:t>
            </a:r>
            <a:r>
              <a:rPr lang="en-US" altLang="ko-KR" sz="1600" dirty="0">
                <a:solidFill>
                  <a:schemeClr val="accent1"/>
                </a:solidFill>
              </a:rPr>
              <a:t>,</a:t>
            </a:r>
            <a:br>
              <a:rPr lang="en-US" altLang="ko-KR" sz="1600" dirty="0">
                <a:solidFill>
                  <a:schemeClr val="accent1"/>
                </a:solidFill>
              </a:rPr>
            </a:br>
            <a:r>
              <a:rPr lang="ko-KR" altLang="en-US" sz="1600" dirty="0">
                <a:solidFill>
                  <a:schemeClr val="accent1"/>
                </a:solidFill>
              </a:rPr>
              <a:t>어떤 음도 으뜸음으로 올 수 있습니다</a:t>
            </a:r>
            <a:r>
              <a:rPr lang="en-US" altLang="ko-KR" sz="1600" dirty="0">
                <a:solidFill>
                  <a:schemeClr val="accent1"/>
                </a:solidFill>
              </a:rPr>
              <a:t>.</a:t>
            </a:r>
          </a:p>
          <a:p>
            <a:pPr marL="274320" lvl="1" indent="0">
              <a:buNone/>
            </a:pPr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ko-KR" altLang="en-US" sz="1800" dirty="0"/>
              <a:t>계이름</a:t>
            </a:r>
            <a:r>
              <a:rPr lang="en-US" altLang="ko-KR" sz="1800" dirty="0"/>
              <a:t>: </a:t>
            </a:r>
            <a:r>
              <a:rPr lang="ko-KR" altLang="en-US" sz="1800" dirty="0"/>
              <a:t>음계 내에서의 상대적인 위치</a:t>
            </a:r>
            <a:r>
              <a:rPr lang="en-US" altLang="ko-KR" sz="1800" dirty="0">
                <a:solidFill>
                  <a:schemeClr val="accent6"/>
                </a:solidFill>
              </a:rPr>
              <a:t>(hierarchy)</a:t>
            </a:r>
            <a:r>
              <a:rPr lang="ko-KR" altLang="en-US" sz="1800" dirty="0"/>
              <a:t>에</a:t>
            </a:r>
            <a:r>
              <a:rPr lang="en-US" altLang="ko-KR" sz="1800" dirty="0"/>
              <a:t> </a:t>
            </a:r>
            <a:r>
              <a:rPr lang="ko-KR" altLang="en-US" sz="1800" dirty="0"/>
              <a:t>따라 음에 이름을 붙인 것</a:t>
            </a:r>
            <a:endParaRPr lang="en-US" altLang="ko-KR" sz="2000" dirty="0"/>
          </a:p>
          <a:p>
            <a:endParaRPr lang="en-US" altLang="ko-KR" dirty="0"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547C610D-17F8-C2E9-7E68-5C1BE8192E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689255"/>
              </p:ext>
            </p:extLst>
          </p:nvPr>
        </p:nvGraphicFramePr>
        <p:xfrm>
          <a:off x="7998691" y="876685"/>
          <a:ext cx="3389745" cy="304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1877EB5-E937-B7BD-6092-6A5C3E49D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00133"/>
              </p:ext>
            </p:extLst>
          </p:nvPr>
        </p:nvGraphicFramePr>
        <p:xfrm>
          <a:off x="1468581" y="5105708"/>
          <a:ext cx="8128000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153010392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5185688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06762686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05714224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0627977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92369319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80408579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6670081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06338471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7919994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39573944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62456402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14179988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11828397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5250268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10640765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9737"/>
                  </a:ext>
                </a:extLst>
              </a:tr>
              <a:tr h="29617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온음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온음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/>
                          </a:solidFill>
                        </a:rPr>
                        <a:t>반음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온음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온음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온음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/>
                          </a:solidFill>
                        </a:rPr>
                        <a:t>반음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757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57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62AAF-0F9D-4BC7-B08E-5AED1D3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음계와 계이름 복습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8365FCC-222B-B0DC-CDAA-A670350C6C87}"/>
              </a:ext>
            </a:extLst>
          </p:cNvPr>
          <p:cNvSpPr/>
          <p:nvPr/>
        </p:nvSpPr>
        <p:spPr>
          <a:xfrm>
            <a:off x="439880" y="2536416"/>
            <a:ext cx="3084945" cy="2475346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1C105-E2CA-EDEE-8408-35BDB46359D8}"/>
              </a:ext>
            </a:extLst>
          </p:cNvPr>
          <p:cNvSpPr txBox="1"/>
          <p:nvPr/>
        </p:nvSpPr>
        <p:spPr>
          <a:xfrm>
            <a:off x="1224972" y="2222930"/>
            <a:ext cx="151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</a:rPr>
              <a:t>음의 집합 </a:t>
            </a:r>
            <a:r>
              <a:rPr lang="en-US" altLang="ko-KR" sz="2400" b="1" dirty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음계</a:t>
            </a:r>
            <a:r>
              <a:rPr lang="en-US" altLang="ko-KR" sz="2400" b="1" dirty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ko-KR" altLang="en-US" sz="2400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07885-0ADD-B18D-A1DF-8AE943A1D880}"/>
              </a:ext>
            </a:extLst>
          </p:cNvPr>
          <p:cNvSpPr txBox="1"/>
          <p:nvPr/>
        </p:nvSpPr>
        <p:spPr>
          <a:xfrm>
            <a:off x="646545" y="2954329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5CF63-775C-67A4-A914-8C7C08522894}"/>
              </a:ext>
            </a:extLst>
          </p:cNvPr>
          <p:cNvSpPr txBox="1"/>
          <p:nvPr/>
        </p:nvSpPr>
        <p:spPr>
          <a:xfrm>
            <a:off x="2161308" y="3560465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F533C-C451-189A-6BBA-BD9BCA21DADE}"/>
              </a:ext>
            </a:extLst>
          </p:cNvPr>
          <p:cNvSpPr txBox="1"/>
          <p:nvPr/>
        </p:nvSpPr>
        <p:spPr>
          <a:xfrm>
            <a:off x="2754744" y="2895477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468B1-F65F-1035-3D76-3E2D527BA551}"/>
              </a:ext>
            </a:extLst>
          </p:cNvPr>
          <p:cNvSpPr txBox="1"/>
          <p:nvPr/>
        </p:nvSpPr>
        <p:spPr>
          <a:xfrm>
            <a:off x="1339273" y="4183950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90BFB-D9DF-601E-25B5-0CBC1EBAAE1A}"/>
              </a:ext>
            </a:extLst>
          </p:cNvPr>
          <p:cNvSpPr txBox="1"/>
          <p:nvPr/>
        </p:nvSpPr>
        <p:spPr>
          <a:xfrm>
            <a:off x="928254" y="3618879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0FBB61-1C07-A14F-AFB0-E394629E11CB}"/>
              </a:ext>
            </a:extLst>
          </p:cNvPr>
          <p:cNvSpPr txBox="1"/>
          <p:nvPr/>
        </p:nvSpPr>
        <p:spPr>
          <a:xfrm>
            <a:off x="1614055" y="3105902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1C0E6-7777-BCA1-E17D-68532B03F442}"/>
              </a:ext>
            </a:extLst>
          </p:cNvPr>
          <p:cNvSpPr txBox="1"/>
          <p:nvPr/>
        </p:nvSpPr>
        <p:spPr>
          <a:xfrm>
            <a:off x="2632365" y="4183765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D472826-23C1-0817-6884-44A103895F25}"/>
              </a:ext>
            </a:extLst>
          </p:cNvPr>
          <p:cNvSpPr/>
          <p:nvPr/>
        </p:nvSpPr>
        <p:spPr>
          <a:xfrm>
            <a:off x="3696856" y="2629448"/>
            <a:ext cx="1687944" cy="840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</a:t>
            </a:r>
            <a:r>
              <a:rPr lang="ko-KR" altLang="en-US" sz="1200" dirty="0"/>
              <a:t>를 으뜸음으로 </a:t>
            </a:r>
            <a:r>
              <a:rPr lang="en-US" altLang="ko-KR" sz="1200" dirty="0"/>
              <a:t>(</a:t>
            </a:r>
            <a:r>
              <a:rPr lang="ko-KR" altLang="en-US" sz="1200" dirty="0"/>
              <a:t>장음계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FE5FF-F657-41B3-90CC-5A8A3D3FC0AD}"/>
              </a:ext>
            </a:extLst>
          </p:cNvPr>
          <p:cNvSpPr txBox="1"/>
          <p:nvPr/>
        </p:nvSpPr>
        <p:spPr>
          <a:xfrm>
            <a:off x="3575627" y="3469635"/>
            <a:ext cx="180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음높이 순서로 정렬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51298A-67FB-2FE4-C4DC-35A0930E7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288412"/>
              </p:ext>
            </p:extLst>
          </p:nvPr>
        </p:nvGraphicFramePr>
        <p:xfrm>
          <a:off x="5506029" y="2418079"/>
          <a:ext cx="6294584" cy="100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9933">
                  <a:extLst>
                    <a:ext uri="{9D8B030D-6E8A-4147-A177-3AD203B41FA5}">
                      <a16:colId xmlns:a16="http://schemas.microsoft.com/office/drawing/2014/main" val="205560820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4108922853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296883072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1009852516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44446003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68864762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2355620740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1309220004"/>
                    </a:ext>
                  </a:extLst>
                </a:gridCol>
              </a:tblGrid>
              <a:tr h="214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으뜸음 </a:t>
                      </a:r>
                      <a:r>
                        <a:rPr lang="ko-KR" altLang="en-US" sz="1200" dirty="0" err="1"/>
                        <a:t>기준음정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(index)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도</a:t>
                      </a:r>
                      <a:br>
                        <a:rPr lang="en-US" altLang="ko-KR" sz="12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으뜸음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68443"/>
                  </a:ext>
                </a:extLst>
              </a:tr>
              <a:tr h="214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음이름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(list)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714785"/>
                  </a:ext>
                </a:extLst>
              </a:tr>
              <a:tr h="1860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433840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D91F94E-B439-A0F0-0B71-BC77B7BFB93D}"/>
              </a:ext>
            </a:extLst>
          </p:cNvPr>
          <p:cNvSpPr/>
          <p:nvPr/>
        </p:nvSpPr>
        <p:spPr>
          <a:xfrm>
            <a:off x="3692238" y="4079817"/>
            <a:ext cx="1687944" cy="83537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</a:t>
            </a:r>
            <a:r>
              <a:rPr lang="ko-KR" altLang="en-US" sz="1200" dirty="0"/>
              <a:t>를 으뜸음으로 </a:t>
            </a:r>
            <a:r>
              <a:rPr lang="en-US" altLang="ko-KR" sz="1200" dirty="0"/>
              <a:t>(</a:t>
            </a:r>
            <a:r>
              <a:rPr lang="ko-KR" altLang="en-US" sz="1200" dirty="0"/>
              <a:t>자연 </a:t>
            </a:r>
            <a:r>
              <a:rPr lang="ko-KR" altLang="en-US" sz="1200" dirty="0" err="1"/>
              <a:t>단음계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17E4B25-1E24-C169-908D-861DA7FE9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88583"/>
              </p:ext>
            </p:extLst>
          </p:nvPr>
        </p:nvGraphicFramePr>
        <p:xfrm>
          <a:off x="5538354" y="4167425"/>
          <a:ext cx="6294584" cy="1005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99933">
                  <a:extLst>
                    <a:ext uri="{9D8B030D-6E8A-4147-A177-3AD203B41FA5}">
                      <a16:colId xmlns:a16="http://schemas.microsoft.com/office/drawing/2014/main" val="205560820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4108922853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296883072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1009852516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44446003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68864762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2355620740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1309220004"/>
                    </a:ext>
                  </a:extLst>
                </a:gridCol>
              </a:tblGrid>
              <a:tr h="3791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으뜸음 기준 음정 </a:t>
                      </a:r>
                      <a:r>
                        <a:rPr lang="en-US" altLang="ko-KR" sz="1200" dirty="0"/>
                        <a:t>(index)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도</a:t>
                      </a:r>
                      <a:br>
                        <a:rPr lang="en-US" altLang="ko-KR" sz="18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으뜸음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792156"/>
                  </a:ext>
                </a:extLst>
              </a:tr>
              <a:tr h="2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음이름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(list)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433840"/>
                  </a:ext>
                </a:extLst>
              </a:tr>
              <a:tr h="2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050283"/>
                  </a:ext>
                </a:extLst>
              </a:tr>
            </a:tbl>
          </a:graphicData>
        </a:graphic>
      </p:graphicFrame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0C9F7D05-6A94-5C0A-2661-657E0C36C8BD}"/>
              </a:ext>
            </a:extLst>
          </p:cNvPr>
          <p:cNvSpPr/>
          <p:nvPr/>
        </p:nvSpPr>
        <p:spPr>
          <a:xfrm>
            <a:off x="6518565" y="3431524"/>
            <a:ext cx="360218" cy="634134"/>
          </a:xfrm>
          <a:prstGeom prst="upDownArrow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4775D2-FFBA-9190-9F51-1F609B5B3D3B}"/>
              </a:ext>
            </a:extLst>
          </p:cNvPr>
          <p:cNvSpPr txBox="1"/>
          <p:nvPr/>
        </p:nvSpPr>
        <p:spPr>
          <a:xfrm>
            <a:off x="6807201" y="3589423"/>
            <a:ext cx="461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3"/>
                </a:solidFill>
              </a:rPr>
              <a:t>둘은 같은 음계이다</a:t>
            </a:r>
            <a:r>
              <a:rPr lang="en-US" altLang="ko-KR" b="1" dirty="0">
                <a:solidFill>
                  <a:schemeClr val="accent3"/>
                </a:solidFill>
              </a:rPr>
              <a:t>!! </a:t>
            </a:r>
            <a:r>
              <a:rPr lang="ko-KR" altLang="en-US" dirty="0">
                <a:solidFill>
                  <a:schemeClr val="accent6"/>
                </a:solidFill>
              </a:rPr>
              <a:t>선법이 다를 뿐</a:t>
            </a:r>
            <a:r>
              <a:rPr lang="en-US" altLang="ko-KR" dirty="0">
                <a:solidFill>
                  <a:schemeClr val="accent6"/>
                </a:solidFill>
              </a:rPr>
              <a:t>...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95013-4881-C3FC-D4CD-5D2273E20202}"/>
              </a:ext>
            </a:extLst>
          </p:cNvPr>
          <p:cNvSpPr txBox="1"/>
          <p:nvPr/>
        </p:nvSpPr>
        <p:spPr>
          <a:xfrm>
            <a:off x="5783582" y="6063734"/>
            <a:ext cx="604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더 많은 음계와</a:t>
            </a:r>
            <a:r>
              <a:rPr lang="en-US" altLang="ko-KR" dirty="0"/>
              <a:t>, </a:t>
            </a:r>
            <a:r>
              <a:rPr lang="ko-KR" altLang="en-US" dirty="0"/>
              <a:t>선법에 대해서는 </a:t>
            </a:r>
            <a:r>
              <a:rPr lang="en-US" altLang="ko-KR" dirty="0"/>
              <a:t>7</a:t>
            </a:r>
            <a:r>
              <a:rPr lang="ko-KR" altLang="en-US" dirty="0"/>
              <a:t>주차 때 다시 다룹니다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02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ko-KR" altLang="en-US" dirty="0"/>
              <a:t>음악의 조성 찾기</a:t>
            </a:r>
            <a:endParaRPr lang="en-US" altLang="ko-KR" dirty="0"/>
          </a:p>
          <a:p>
            <a:pPr lvl="1"/>
            <a:r>
              <a:rPr lang="ko-KR" altLang="en-US" dirty="0"/>
              <a:t>이론 편</a:t>
            </a:r>
            <a:endParaRPr lang="en-US" altLang="ko-KR" dirty="0"/>
          </a:p>
          <a:p>
            <a:pPr lvl="2"/>
            <a:r>
              <a:rPr lang="ko-KR" altLang="en-US" dirty="0" err="1"/>
              <a:t>음이름</a:t>
            </a:r>
            <a:r>
              <a:rPr lang="en-US" altLang="ko-KR" dirty="0"/>
              <a:t>, </a:t>
            </a:r>
            <a:r>
              <a:rPr lang="ko-KR" altLang="en-US" dirty="0"/>
              <a:t>계이름</a:t>
            </a:r>
            <a:r>
              <a:rPr lang="en-US" altLang="ko-KR" dirty="0"/>
              <a:t> / </a:t>
            </a:r>
            <a:r>
              <a:rPr lang="ko-KR" altLang="en-US" dirty="0"/>
              <a:t>음정</a:t>
            </a:r>
            <a:endParaRPr lang="en-US" altLang="ko-KR" dirty="0"/>
          </a:p>
          <a:p>
            <a:pPr lvl="2"/>
            <a:r>
              <a:rPr lang="ko-KR" altLang="en-US" dirty="0"/>
              <a:t>음계</a:t>
            </a:r>
            <a:r>
              <a:rPr lang="en-US" altLang="ko-KR" dirty="0"/>
              <a:t>, </a:t>
            </a:r>
            <a:r>
              <a:rPr lang="ko-KR" altLang="en-US" dirty="0"/>
              <a:t>으뜸음</a:t>
            </a:r>
            <a:r>
              <a:rPr lang="en-US" altLang="ko-KR" dirty="0"/>
              <a:t> / 5</a:t>
            </a:r>
            <a:r>
              <a:rPr lang="ko-KR" altLang="en-US" dirty="0" err="1"/>
              <a:t>도권</a:t>
            </a:r>
            <a:endParaRPr lang="en-US" altLang="ko-KR" dirty="0"/>
          </a:p>
          <a:p>
            <a:pPr lvl="2"/>
            <a:r>
              <a:rPr lang="ko-KR" altLang="en-US" dirty="0"/>
              <a:t>조성</a:t>
            </a:r>
            <a:endParaRPr lang="en-US" altLang="ko-KR" dirty="0"/>
          </a:p>
          <a:p>
            <a:pPr lvl="1"/>
            <a:r>
              <a:rPr lang="ko-KR" altLang="en-US" dirty="0"/>
              <a:t>실제 편</a:t>
            </a:r>
            <a:endParaRPr lang="en-US" altLang="ko-KR" dirty="0"/>
          </a:p>
          <a:p>
            <a:pPr lvl="2"/>
            <a:r>
              <a:rPr lang="ko-KR" altLang="en-US" dirty="0"/>
              <a:t>조성을 찾는 방법</a:t>
            </a:r>
            <a:r>
              <a:rPr lang="en-US" altLang="ko-KR" dirty="0"/>
              <a:t>, </a:t>
            </a:r>
            <a:r>
              <a:rPr lang="ko-KR" altLang="en-US" dirty="0"/>
              <a:t>순서</a:t>
            </a:r>
            <a:r>
              <a:rPr lang="en-US" altLang="ko-KR" dirty="0"/>
              <a:t>, </a:t>
            </a:r>
            <a:r>
              <a:rPr lang="ko-KR" altLang="en-US" dirty="0"/>
              <a:t>이유</a:t>
            </a:r>
            <a:endParaRPr lang="en-US" altLang="ko-KR" dirty="0"/>
          </a:p>
          <a:p>
            <a:pPr lvl="2"/>
            <a:r>
              <a:rPr lang="ko-KR" altLang="en-US" dirty="0"/>
              <a:t>절대음감</a:t>
            </a:r>
            <a:r>
              <a:rPr lang="en-US" altLang="ko-KR" dirty="0"/>
              <a:t>, </a:t>
            </a:r>
            <a:r>
              <a:rPr lang="ko-KR" altLang="en-US" dirty="0"/>
              <a:t>상대음감</a:t>
            </a:r>
            <a:endParaRPr lang="en-US" altLang="ko-KR" dirty="0"/>
          </a:p>
          <a:p>
            <a:pPr lvl="2"/>
            <a:r>
              <a:rPr lang="ko-KR" altLang="en-US" dirty="0"/>
              <a:t>장조</a:t>
            </a:r>
            <a:r>
              <a:rPr lang="en-US" altLang="ko-KR" dirty="0"/>
              <a:t>, </a:t>
            </a:r>
            <a:r>
              <a:rPr lang="ko-KR" altLang="en-US" dirty="0"/>
              <a:t>단조</a:t>
            </a:r>
            <a:r>
              <a:rPr lang="en-US" altLang="ko-KR" dirty="0"/>
              <a:t>, </a:t>
            </a:r>
            <a:r>
              <a:rPr lang="ko-KR" altLang="en-US" dirty="0"/>
              <a:t>무조음악 예시</a:t>
            </a:r>
            <a:endParaRPr lang="en-US" altLang="ko-KR" dirty="0"/>
          </a:p>
          <a:p>
            <a:pPr lvl="1"/>
            <a:r>
              <a:rPr lang="ko-KR" altLang="en-US" dirty="0"/>
              <a:t>실습 편</a:t>
            </a:r>
            <a:endParaRPr lang="en-US" altLang="ko-KR" dirty="0"/>
          </a:p>
          <a:p>
            <a:pPr lvl="2"/>
            <a:r>
              <a:rPr lang="ko-KR" altLang="en-US" dirty="0"/>
              <a:t>조성 </a:t>
            </a:r>
            <a:r>
              <a:rPr lang="ko-KR" altLang="en-US"/>
              <a:t>찾기 퀴즈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47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20496-E249-4CB6-8B2D-5F35369E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음계와 계이름 퀴즈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726029E5-AD73-15CB-C181-32172EEFE58D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40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음들의 위계구조만 보고도 음계와 계이름을 특정할 수 있습니다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b="1" dirty="0"/>
              <a:t>어떤 온음계가 아래와 같이 생겼을 때</a:t>
            </a:r>
            <a:r>
              <a:rPr lang="en-US" altLang="ko-KR" b="1" dirty="0"/>
              <a:t>, </a:t>
            </a:r>
            <a:r>
              <a:rPr lang="ko-KR" altLang="en-US" b="1" dirty="0"/>
              <a:t>진한 칸에 계이름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도레미파솔라시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b="1" dirty="0"/>
              <a:t>을 넣어 보세요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진한 칸은 해당 온음계에 속하는 음이고</a:t>
            </a:r>
            <a:r>
              <a:rPr lang="en-US" altLang="ko-KR" dirty="0"/>
              <a:t>, </a:t>
            </a:r>
            <a:r>
              <a:rPr lang="ko-KR" altLang="en-US" dirty="0"/>
              <a:t>옅은 칸은 속하지 않는 음입니다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이웃한 두 칸은 반음 거리의 음입니다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12</a:t>
            </a:r>
            <a:r>
              <a:rPr lang="ko-KR" altLang="en-US" dirty="0"/>
              <a:t>음계를 가정합니다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b="1" dirty="0"/>
              <a:t>어떤 온음계가 아래와 같이 생겼을 때</a:t>
            </a:r>
            <a:r>
              <a:rPr lang="en-US" altLang="ko-KR" b="1" dirty="0"/>
              <a:t>, ‘</a:t>
            </a:r>
            <a:r>
              <a:rPr lang="ko-KR" altLang="en-US" b="1" dirty="0"/>
              <a:t>도</a:t>
            </a:r>
            <a:r>
              <a:rPr lang="en-US" altLang="ko-KR" b="1" dirty="0"/>
              <a:t>’</a:t>
            </a:r>
            <a:r>
              <a:rPr lang="ko-KR" altLang="en-US" b="1" dirty="0"/>
              <a:t>가 들어가야 할 칸을 찾아보세요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모든 조건은 위와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874985DF-618D-468E-14B5-302E3CAC2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538631"/>
              </p:ext>
            </p:extLst>
          </p:nvPr>
        </p:nvGraphicFramePr>
        <p:xfrm>
          <a:off x="1159674" y="4076337"/>
          <a:ext cx="98726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21">
                  <a:extLst>
                    <a:ext uri="{9D8B030D-6E8A-4147-A177-3AD203B41FA5}">
                      <a16:colId xmlns:a16="http://schemas.microsoft.com/office/drawing/2014/main" val="650198225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462400216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1144667904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1897794325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1720506074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399645407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3907944631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536073666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388474036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3919005133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092256684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4121455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91341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339179C-611F-DC8E-DD46-9DDF19777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925781"/>
              </p:ext>
            </p:extLst>
          </p:nvPr>
        </p:nvGraphicFramePr>
        <p:xfrm>
          <a:off x="1774134" y="5673955"/>
          <a:ext cx="86106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782">
                  <a:extLst>
                    <a:ext uri="{9D8B030D-6E8A-4147-A177-3AD203B41FA5}">
                      <a16:colId xmlns:a16="http://schemas.microsoft.com/office/drawing/2014/main" val="1385316710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688995673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304462137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3891029445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539603100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2839715697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1354907758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2204461916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1788482092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3201015316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394956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37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49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20496-E249-4CB6-8B2D-5F35369E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음계와 계이름 퀴즈 답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726029E5-AD73-15CB-C181-32172EEFE58D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40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음들의 위계구조만 보고도 음계와 계이름을 특정할 수 있습니다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b="1" dirty="0"/>
              <a:t>어떤 온음계가 아래와 같이 생겼을 때</a:t>
            </a:r>
            <a:r>
              <a:rPr lang="en-US" altLang="ko-KR" b="1" dirty="0"/>
              <a:t>, </a:t>
            </a:r>
            <a:r>
              <a:rPr lang="ko-KR" altLang="en-US" b="1" dirty="0"/>
              <a:t>진한 칸에 계이름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도레미파솔라시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b="1" dirty="0"/>
              <a:t>을 넣어 보세요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진한 칸은 해당 온음계에 속하는 음이고</a:t>
            </a:r>
            <a:r>
              <a:rPr lang="en-US" altLang="ko-KR" dirty="0"/>
              <a:t>, </a:t>
            </a:r>
            <a:r>
              <a:rPr lang="ko-KR" altLang="en-US" dirty="0"/>
              <a:t>옅은 칸은 속하지 않는 음입니다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이웃한 두 칸은 반음 거리의 음입니다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12</a:t>
            </a:r>
            <a:r>
              <a:rPr lang="ko-KR" altLang="en-US" dirty="0"/>
              <a:t>음계를 가정합니다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b="1" dirty="0"/>
              <a:t>어떤 온음계가 아래와 같이 생겼을 때</a:t>
            </a:r>
            <a:r>
              <a:rPr lang="en-US" altLang="ko-KR" b="1" dirty="0"/>
              <a:t>, ‘</a:t>
            </a:r>
            <a:r>
              <a:rPr lang="ko-KR" altLang="en-US" b="1" dirty="0"/>
              <a:t>도</a:t>
            </a:r>
            <a:r>
              <a:rPr lang="en-US" altLang="ko-KR" b="1" dirty="0"/>
              <a:t>’</a:t>
            </a:r>
            <a:r>
              <a:rPr lang="ko-KR" altLang="en-US" b="1" dirty="0"/>
              <a:t>가 들어가야 할 칸을 찾아보세요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모든 조건은 위와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E3706E19-CB55-EBA0-4470-BB55AA305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2684085"/>
              </p:ext>
            </p:extLst>
          </p:nvPr>
        </p:nvGraphicFramePr>
        <p:xfrm>
          <a:off x="1159674" y="4076337"/>
          <a:ext cx="98726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21">
                  <a:extLst>
                    <a:ext uri="{9D8B030D-6E8A-4147-A177-3AD203B41FA5}">
                      <a16:colId xmlns:a16="http://schemas.microsoft.com/office/drawing/2014/main" val="650198225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462400216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1144667904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1897794325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1720506074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399645407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3907944631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536073666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388474036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3919005133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092256684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4121455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91341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547FEC-2169-E85C-B1C9-38F87CD4C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935284"/>
              </p:ext>
            </p:extLst>
          </p:nvPr>
        </p:nvGraphicFramePr>
        <p:xfrm>
          <a:off x="1774134" y="5673955"/>
          <a:ext cx="86106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782">
                  <a:extLst>
                    <a:ext uri="{9D8B030D-6E8A-4147-A177-3AD203B41FA5}">
                      <a16:colId xmlns:a16="http://schemas.microsoft.com/office/drawing/2014/main" val="1385316710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688995673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304462137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3891029445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539603100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2839715697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1354907758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2204461916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1788482092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3201015316"/>
                    </a:ext>
                  </a:extLst>
                </a:gridCol>
                <a:gridCol w="782782">
                  <a:extLst>
                    <a:ext uri="{9D8B030D-6E8A-4147-A177-3AD203B41FA5}">
                      <a16:colId xmlns:a16="http://schemas.microsoft.com/office/drawing/2014/main" val="394956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37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72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A7AD-F878-4EA8-85D6-2960F342C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err="1"/>
              <a:t>도권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D645FE-7082-472C-AF00-B017235B6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8"/>
            <a:ext cx="4754880" cy="440871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5</a:t>
            </a:r>
            <a:r>
              <a:rPr lang="ko-KR" altLang="en-US" sz="2000" dirty="0" err="1"/>
              <a:t>도권</a:t>
            </a:r>
            <a:r>
              <a:rPr lang="en-US" altLang="ko-KR" sz="2000" dirty="0"/>
              <a:t>(Circle of fifths)</a:t>
            </a:r>
          </a:p>
          <a:p>
            <a:pPr lvl="1"/>
            <a:r>
              <a:rPr lang="ko-KR" altLang="en-US" sz="1800" dirty="0"/>
              <a:t>인접한 두 음의 음정이</a:t>
            </a:r>
            <a:endParaRPr lang="en-US" altLang="ko-KR" sz="1800" dirty="0"/>
          </a:p>
          <a:p>
            <a:pPr marL="274320" lvl="1" indent="0">
              <a:buNone/>
            </a:pPr>
            <a:r>
              <a:rPr lang="en-US" altLang="ko-KR" sz="1800" dirty="0"/>
              <a:t>    </a:t>
            </a:r>
            <a:r>
              <a:rPr lang="ko-KR" altLang="en-US" sz="1800" dirty="0"/>
              <a:t>완전</a:t>
            </a:r>
            <a:r>
              <a:rPr lang="en-US" altLang="ko-KR" sz="1800" dirty="0"/>
              <a:t>5</a:t>
            </a:r>
            <a:r>
              <a:rPr lang="ko-KR" altLang="en-US" sz="1800" dirty="0"/>
              <a:t>도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반음 </a:t>
            </a:r>
            <a:r>
              <a:rPr lang="en-US" altLang="ko-KR" sz="1800" dirty="0">
                <a:solidFill>
                  <a:schemeClr val="accent6"/>
                </a:solidFill>
              </a:rPr>
              <a:t>7</a:t>
            </a:r>
            <a:r>
              <a:rPr lang="ko-KR" altLang="en-US" sz="1800" dirty="0">
                <a:solidFill>
                  <a:schemeClr val="accent6"/>
                </a:solidFill>
              </a:rPr>
              <a:t>개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 err="1">
                <a:solidFill>
                  <a:schemeClr val="accent6"/>
                </a:solidFill>
              </a:rPr>
              <a:t>도솔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/>
              <a:t>가 되도록</a:t>
            </a:r>
            <a:endParaRPr lang="en-US" altLang="ko-KR" sz="1800" dirty="0"/>
          </a:p>
          <a:p>
            <a:pPr marL="274320" lvl="1" indent="0">
              <a:buNone/>
            </a:pPr>
            <a:r>
              <a:rPr lang="ko-KR" altLang="en-US" sz="1800" dirty="0"/>
              <a:t>    원형 모양으로 음들을 배치한 그림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시계 방향으로는 </a:t>
            </a:r>
            <a:r>
              <a:rPr lang="en-US" altLang="ko-KR" sz="1800" dirty="0"/>
              <a:t>5</a:t>
            </a:r>
            <a:r>
              <a:rPr lang="ko-KR" altLang="en-US" sz="1800" dirty="0"/>
              <a:t>도 상행 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  <a:latin typeface="+mn-ea"/>
              </a:rPr>
              <a:t>도→솔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800" dirty="0"/>
              <a:t>반시계 방향으로는 </a:t>
            </a:r>
            <a:r>
              <a:rPr lang="en-US" altLang="ko-KR" sz="1800" dirty="0"/>
              <a:t>5</a:t>
            </a:r>
            <a:r>
              <a:rPr lang="ko-KR" altLang="en-US" sz="1800" dirty="0"/>
              <a:t>도 하행</a:t>
            </a:r>
            <a:br>
              <a:rPr lang="en-US" altLang="ko-KR" sz="1800" dirty="0"/>
            </a:br>
            <a:r>
              <a:rPr lang="en-US" altLang="ko-KR" sz="1800" dirty="0">
                <a:solidFill>
                  <a:schemeClr val="accent6"/>
                </a:solidFill>
              </a:rPr>
              <a:t>(4</a:t>
            </a:r>
            <a:r>
              <a:rPr lang="ko-KR" altLang="en-US" sz="1800" dirty="0">
                <a:solidFill>
                  <a:schemeClr val="accent6"/>
                </a:solidFill>
              </a:rPr>
              <a:t>도 상행</a:t>
            </a:r>
            <a:r>
              <a:rPr lang="en-US" altLang="ko-KR" sz="1800" dirty="0">
                <a:solidFill>
                  <a:schemeClr val="accent6"/>
                </a:solidFill>
              </a:rPr>
              <a:t>; </a:t>
            </a:r>
            <a:r>
              <a:rPr lang="ko-KR" altLang="en-US" sz="1800" dirty="0">
                <a:solidFill>
                  <a:schemeClr val="accent6"/>
                </a:solidFill>
              </a:rPr>
              <a:t>도 </a:t>
            </a:r>
            <a:r>
              <a:rPr lang="en-US" altLang="ko-KR" sz="1800" dirty="0">
                <a:solidFill>
                  <a:schemeClr val="accent6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→</a:t>
            </a:r>
            <a:r>
              <a:rPr lang="en-US" altLang="ko-KR" sz="1800" dirty="0">
                <a:solidFill>
                  <a:schemeClr val="accent6"/>
                </a:solidFill>
              </a:rPr>
              <a:t> </a:t>
            </a:r>
            <a:r>
              <a:rPr lang="ko-KR" altLang="en-US" sz="1800" dirty="0">
                <a:solidFill>
                  <a:schemeClr val="accent6"/>
                </a:solidFill>
              </a:rPr>
              <a:t>파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으뜸음과 조표</a:t>
            </a:r>
            <a:r>
              <a:rPr lang="en-US" altLang="ko-KR" sz="1800" dirty="0"/>
              <a:t>(Key signature)</a:t>
            </a:r>
            <a:r>
              <a:rPr lang="ko-KR" altLang="en-US" sz="1800" dirty="0"/>
              <a:t>의 관계도 여기서 찾을 수 있습니다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600" dirty="0">
                <a:solidFill>
                  <a:schemeClr val="accent1"/>
                </a:solidFill>
              </a:rPr>
              <a:t>임시표 종류와 개수에 주목</a:t>
            </a:r>
            <a:r>
              <a:rPr lang="en-US" altLang="ko-KR" sz="1600" dirty="0">
                <a:solidFill>
                  <a:schemeClr val="accent1"/>
                </a:solidFill>
              </a:rPr>
              <a:t>!</a:t>
            </a:r>
          </a:p>
          <a:p>
            <a:pPr lvl="2"/>
            <a:r>
              <a:rPr lang="ko-KR" altLang="en-US" sz="1600" dirty="0" err="1">
                <a:solidFill>
                  <a:schemeClr val="accent1"/>
                </a:solidFill>
              </a:rPr>
              <a:t>파도솔레라미시</a:t>
            </a:r>
            <a:r>
              <a:rPr lang="en-US" altLang="ko-KR" sz="1600" dirty="0">
                <a:solidFill>
                  <a:schemeClr val="accent1"/>
                </a:solidFill>
              </a:rPr>
              <a:t>(FCGDAEB): # </a:t>
            </a:r>
            <a:r>
              <a:rPr lang="ko-KR" altLang="en-US" sz="1600" dirty="0">
                <a:solidFill>
                  <a:schemeClr val="accent1"/>
                </a:solidFill>
              </a:rPr>
              <a:t>붙는 순서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lvl="2"/>
            <a:r>
              <a:rPr lang="ko-KR" altLang="en-US" sz="1600" dirty="0" err="1">
                <a:solidFill>
                  <a:schemeClr val="accent1"/>
                </a:solidFill>
              </a:rPr>
              <a:t>시미라레솔도파</a:t>
            </a:r>
            <a:r>
              <a:rPr lang="en-US" altLang="ko-KR" sz="1600" dirty="0">
                <a:solidFill>
                  <a:schemeClr val="accent1"/>
                </a:solidFill>
              </a:rPr>
              <a:t>(BEADGCF): ♭ </a:t>
            </a:r>
            <a:r>
              <a:rPr lang="ko-KR" altLang="en-US" sz="1600" dirty="0">
                <a:solidFill>
                  <a:schemeClr val="accent1"/>
                </a:solidFill>
              </a:rPr>
              <a:t>붙는 순서</a:t>
            </a:r>
          </a:p>
        </p:txBody>
      </p:sp>
      <p:pic>
        <p:nvPicPr>
          <p:cNvPr id="9" name="Picture 4" descr="Circle of fifths deluxe 4.svg">
            <a:extLst>
              <a:ext uri="{FF2B5EF4-FFF2-40B4-BE49-F238E27FC236}">
                <a16:creationId xmlns:a16="http://schemas.microsoft.com/office/drawing/2014/main" id="{232F9C89-199D-42B3-88DF-CFCF2E7681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598" y="1519629"/>
            <a:ext cx="5098266" cy="50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81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3D535-AE1B-4C64-A1F9-49B721F0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7079B04-A5CB-48A7-8519-BF8E0C457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012680" cy="4038600"/>
          </a:xfrm>
        </p:spPr>
        <p:txBody>
          <a:bodyPr>
            <a:normAutofit/>
          </a:bodyPr>
          <a:lstStyle/>
          <a:p>
            <a:r>
              <a:rPr lang="ko-KR" altLang="en-US" dirty="0"/>
              <a:t>조성이 있는 음악</a:t>
            </a:r>
            <a:endParaRPr lang="en-US" altLang="ko-KR" dirty="0"/>
          </a:p>
          <a:p>
            <a:pPr lvl="1"/>
            <a:r>
              <a:rPr lang="ko-KR" altLang="en-US" dirty="0"/>
              <a:t>음악에 쓰이는 화성이나 멜로디가 하나의 음 또는 하나의 화음을 중심으로 하여</a:t>
            </a:r>
            <a:br>
              <a:rPr lang="en-US" altLang="ko-KR" dirty="0"/>
            </a:br>
            <a:r>
              <a:rPr lang="ko-KR" altLang="en-US" dirty="0"/>
              <a:t>일정한 음악 관계를 가지고 있을 경우를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조성</a:t>
            </a:r>
            <a:r>
              <a:rPr lang="en-US" altLang="ko-KR" dirty="0"/>
              <a:t> (Tonality) : </a:t>
            </a:r>
            <a:r>
              <a:rPr lang="ko-KR" altLang="en-US" dirty="0"/>
              <a:t>음악이 경과하는 속에서 볼 수 있는 음 현상</a:t>
            </a:r>
            <a:endParaRPr lang="en-US" altLang="ko-KR" dirty="0"/>
          </a:p>
          <a:p>
            <a:pPr lvl="1"/>
            <a:r>
              <a:rPr lang="ko-KR" altLang="en-US" dirty="0"/>
              <a:t>중심이 되는 음과 화음의 지배가 있으면</a:t>
            </a:r>
            <a:r>
              <a:rPr lang="en-US" altLang="ko-KR" dirty="0"/>
              <a:t>, </a:t>
            </a:r>
            <a:r>
              <a:rPr lang="ko-KR" altLang="en-US" dirty="0"/>
              <a:t>그 음악은 조성이 있는 음악</a:t>
            </a:r>
            <a:endParaRPr lang="en-US" altLang="ko-KR" dirty="0"/>
          </a:p>
          <a:p>
            <a:pPr lvl="1"/>
            <a:r>
              <a:rPr lang="ko-KR" altLang="en-US" dirty="0"/>
              <a:t>여기서 중심이 되는 음이 </a:t>
            </a:r>
            <a:r>
              <a:rPr lang="en-US" altLang="ko-KR" dirty="0"/>
              <a:t>‘</a:t>
            </a:r>
            <a:r>
              <a:rPr lang="ko-KR" altLang="en-US" dirty="0"/>
              <a:t>으뜸음‘</a:t>
            </a:r>
            <a:r>
              <a:rPr lang="en-US" altLang="ko-KR" dirty="0"/>
              <a:t>, </a:t>
            </a:r>
            <a:r>
              <a:rPr lang="ko-KR" altLang="en-US" dirty="0"/>
              <a:t>중심이 되는 화음이 </a:t>
            </a:r>
            <a:r>
              <a:rPr lang="en-US" altLang="ko-KR" dirty="0"/>
              <a:t>‘</a:t>
            </a:r>
            <a:r>
              <a:rPr lang="ko-KR" altLang="en-US" dirty="0" err="1"/>
              <a:t>으뜸화음</a:t>
            </a:r>
            <a:r>
              <a:rPr lang="en-US" altLang="ko-KR" dirty="0"/>
              <a:t>’</a:t>
            </a:r>
          </a:p>
          <a:p>
            <a:pPr lvl="1"/>
            <a:r>
              <a:rPr lang="en-US" altLang="ko-KR" dirty="0">
                <a:hlinkClick r:id="rId2"/>
              </a:rPr>
              <a:t>https://ko.wikipedia.org/wiki/%EC%A1%B0%EC%84%B1_(%EC%9D%8C%EC%95%85)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음계에 위계질서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온음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반음 등이 섞인 구조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 있어야 조성이 나타납니다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776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3D535-AE1B-4C64-A1F9-49B721F0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7079B04-A5CB-48A7-8519-BF8E0C457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012680" cy="4038600"/>
          </a:xfrm>
        </p:spPr>
        <p:txBody>
          <a:bodyPr/>
          <a:lstStyle/>
          <a:p>
            <a:r>
              <a:rPr lang="ko-KR" altLang="en-US" dirty="0"/>
              <a:t>음악이 경과하면서 조성이 바뀔 수도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한 조성에서 다른 조성으로 옮겨 가는 것을 조바꿈</a:t>
            </a:r>
            <a:r>
              <a:rPr lang="en-US" altLang="ko-KR" dirty="0"/>
              <a:t>(Modulation)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https://ko.wikipedia.org/wiki/%EC%A1%B0%EB%B0%94%EA%BF%88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계산학적인 방법으로 조성을 찾을 수도 있습니다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6"/>
                </a:solidFill>
              </a:rPr>
              <a:t>(10</a:t>
            </a:r>
            <a:r>
              <a:rPr lang="ko-KR" altLang="en-US" dirty="0">
                <a:solidFill>
                  <a:schemeClr val="accent6"/>
                </a:solidFill>
              </a:rPr>
              <a:t>주차에서 다룸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dirty="0">
                <a:hlinkClick r:id="rId3"/>
              </a:rPr>
              <a:t>https://en.wikipedia.org/wiki/Tonality#Computational_methods_to_determine_the_key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조성이 없거나 약한 음악도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무조음악</a:t>
            </a:r>
            <a:r>
              <a:rPr lang="en-US" altLang="ko-KR" dirty="0"/>
              <a:t>(Atonal music)</a:t>
            </a:r>
          </a:p>
          <a:p>
            <a:pPr lvl="2"/>
            <a:r>
              <a:rPr lang="en-US" altLang="ko-KR" dirty="0"/>
              <a:t>12</a:t>
            </a:r>
            <a:r>
              <a:rPr lang="ko-KR" altLang="en-US" dirty="0"/>
              <a:t>음을 전부 골고루 사용하거나</a:t>
            </a:r>
            <a:r>
              <a:rPr lang="en-US" altLang="ko-KR" dirty="0"/>
              <a:t>, 12</a:t>
            </a:r>
            <a:r>
              <a:rPr lang="ko-KR" altLang="en-US" dirty="0"/>
              <a:t>음을 동등 분할하여 위계질서가 사라진 음계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296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음악의 조성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편</a:t>
            </a:r>
          </a:p>
        </p:txBody>
      </p:sp>
    </p:spTree>
    <p:extLst>
      <p:ext uri="{BB962C8B-B14F-4D97-AF65-F5344CB8AC3E}">
        <p14:creationId xmlns:p14="http://schemas.microsoft.com/office/powerpoint/2010/main" val="184079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41143F9-C0FE-425C-BAF1-F800DFF3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조성을 찾는 방법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5895A9-B6A8-4AB9-920A-172A8CD7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 조성을 찾고자 하는 노래가 온음계로 만들어졌다고 가정합시다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음계는 노래에서 주로 사용되는 음들의 집합입니다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가끔 임시표가 붙는 음들도 사용되지만</a:t>
            </a:r>
            <a:r>
              <a:rPr lang="en-US" altLang="ko-KR" dirty="0"/>
              <a:t>, </a:t>
            </a:r>
            <a:r>
              <a:rPr lang="ko-KR" altLang="en-US" dirty="0"/>
              <a:t>대부분은 음계에 있는 음에서 가져옵니다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온음계에는 각 음 간의 위계질서가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연속된 두 음의 거리가 온음인지</a:t>
            </a:r>
            <a:r>
              <a:rPr lang="en-US" altLang="ko-KR" dirty="0"/>
              <a:t>, </a:t>
            </a:r>
            <a:r>
              <a:rPr lang="ko-KR" altLang="en-US" dirty="0"/>
              <a:t>반음인지에 따라 계이름을 파악할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계이름을 알면 으뜸음도 찾을 수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장조의 으뜸음은 계이름으로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인 </a:t>
            </a:r>
            <a:r>
              <a:rPr lang="ko-KR" altLang="en-US" dirty="0" err="1"/>
              <a:t>음이름</a:t>
            </a:r>
            <a:endParaRPr lang="en-US" altLang="ko-KR" dirty="0"/>
          </a:p>
          <a:p>
            <a:pPr lvl="2"/>
            <a:r>
              <a:rPr lang="ko-KR" altLang="en-US" dirty="0"/>
              <a:t>단조의 으뜸음은 계이름으로 </a:t>
            </a:r>
            <a:r>
              <a:rPr lang="en-US" altLang="ko-KR" dirty="0"/>
              <a:t>‘</a:t>
            </a:r>
            <a:r>
              <a:rPr lang="ko-KR" altLang="en-US" dirty="0"/>
              <a:t>라</a:t>
            </a:r>
            <a:r>
              <a:rPr lang="en-US" altLang="ko-KR" dirty="0"/>
              <a:t>’</a:t>
            </a:r>
            <a:r>
              <a:rPr lang="ko-KR" altLang="en-US" dirty="0"/>
              <a:t>인 </a:t>
            </a:r>
            <a:r>
              <a:rPr lang="ko-KR" altLang="en-US" dirty="0" err="1"/>
              <a:t>음이름</a:t>
            </a:r>
            <a:endParaRPr lang="en-US" altLang="ko-KR" dirty="0"/>
          </a:p>
          <a:p>
            <a:r>
              <a:rPr lang="ko-KR" altLang="en-US" dirty="0"/>
              <a:t>상대음감을 활용하면 한</a:t>
            </a:r>
            <a:r>
              <a:rPr lang="en-US" altLang="ko-KR" dirty="0"/>
              <a:t> </a:t>
            </a:r>
            <a:r>
              <a:rPr lang="ko-KR" altLang="en-US" dirty="0"/>
              <a:t>두 마디만 들어도 각 음의 계이름과 곡의 조성을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43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6F0C-BE6E-4C28-B5D5-98B96602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조성을 찾는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39354-88D2-496B-91B0-D5B94079E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417291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노래를 듣는다</a:t>
            </a:r>
            <a:r>
              <a:rPr lang="en-US" altLang="ko-KR" sz="1800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들리는 각 음의 계이름이 무엇인지 생각해봅니다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상대음감과 위계구조 활용</a:t>
            </a:r>
            <a:endParaRPr lang="en-US" altLang="ko-KR" sz="1600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으뜸음이 되는 음을 찾습니다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보통은 가장 자주 등장하는 음입니다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첫 음이 꼭 으뜸음인 것은 아닙니다</a:t>
            </a:r>
            <a:r>
              <a:rPr lang="en-US" altLang="ko-KR" sz="1600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장조인지 단조인지 파악합니다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으뜸음의 계이름이 </a:t>
            </a:r>
            <a:r>
              <a:rPr lang="en-US" altLang="ko-KR" sz="1600" dirty="0"/>
              <a:t>‘</a:t>
            </a:r>
            <a:r>
              <a:rPr lang="ko-KR" altLang="en-US" sz="1600" dirty="0"/>
              <a:t>도</a:t>
            </a:r>
            <a:r>
              <a:rPr lang="en-US" altLang="ko-KR" sz="1600" dirty="0"/>
              <a:t>’</a:t>
            </a:r>
            <a:r>
              <a:rPr lang="ko-KR" altLang="en-US" sz="1600" dirty="0"/>
              <a:t>이면 장조</a:t>
            </a:r>
            <a:r>
              <a:rPr lang="en-US" altLang="ko-KR" sz="1600" dirty="0"/>
              <a:t>, ‘</a:t>
            </a:r>
            <a:r>
              <a:rPr lang="ko-KR" altLang="en-US" sz="1600" dirty="0"/>
              <a:t>라</a:t>
            </a:r>
            <a:r>
              <a:rPr lang="en-US" altLang="ko-KR" sz="1600" dirty="0"/>
              <a:t>’</a:t>
            </a:r>
            <a:r>
              <a:rPr lang="ko-KR" altLang="en-US" sz="1600" dirty="0"/>
              <a:t>이면 단조입니다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분위기가 밝으면 대충 장조</a:t>
            </a:r>
            <a:r>
              <a:rPr lang="en-US" altLang="ko-KR" sz="1600" dirty="0"/>
              <a:t>, </a:t>
            </a:r>
            <a:r>
              <a:rPr lang="ko-KR" altLang="en-US" sz="1600" dirty="0"/>
              <a:t>어두우면 대충 단조입니다</a:t>
            </a:r>
            <a:r>
              <a:rPr lang="en-US" altLang="ko-KR" sz="1600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으뜸음의 절대적인 음 높이를 알아봅니다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절대음감을 활용하거나</a:t>
            </a:r>
            <a:r>
              <a:rPr lang="en-US" altLang="ko-KR" sz="1600" dirty="0"/>
              <a:t> </a:t>
            </a:r>
            <a:r>
              <a:rPr lang="ko-KR" altLang="en-US" sz="1600" dirty="0"/>
              <a:t>튜너</a:t>
            </a:r>
            <a:r>
              <a:rPr lang="en-US" altLang="ko-KR" sz="1600" dirty="0">
                <a:solidFill>
                  <a:schemeClr val="accent6"/>
                </a:solidFill>
              </a:rPr>
              <a:t>(Tuner) </a:t>
            </a:r>
            <a:r>
              <a:rPr lang="ko-KR" altLang="en-US" sz="1600" dirty="0"/>
              <a:t>등을 이용합니다</a:t>
            </a:r>
            <a:r>
              <a:rPr lang="en-US" altLang="ko-KR" sz="1600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sz="1800" dirty="0"/>
              <a:t>으뜸음의 음이름과 장조</a:t>
            </a:r>
            <a:r>
              <a:rPr lang="en-US" altLang="ko-KR" sz="1800" dirty="0"/>
              <a:t>/</a:t>
            </a:r>
            <a:r>
              <a:rPr lang="ko-KR" altLang="en-US" sz="1800" dirty="0"/>
              <a:t>단조를 붙이면 조성이 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7064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1AE23-0905-447C-ADDB-611F6F16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절대적인 음 찾는 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CC4956-1604-4679-A4B9-A5DC353BB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96448" y="2057400"/>
            <a:ext cx="4026043" cy="402336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튜너</a:t>
            </a:r>
            <a:r>
              <a:rPr lang="en-US" altLang="ko-KR" sz="1800" dirty="0"/>
              <a:t> </a:t>
            </a:r>
            <a:r>
              <a:rPr lang="ko-KR" altLang="en-US" sz="1800" dirty="0"/>
              <a:t>앱을 사용하면</a:t>
            </a:r>
            <a:endParaRPr lang="en-US" altLang="ko-KR" sz="1800" dirty="0"/>
          </a:p>
          <a:p>
            <a:pPr lvl="1"/>
            <a:r>
              <a:rPr lang="ko-KR" altLang="en-US" sz="1800" dirty="0"/>
              <a:t>내가 부르는 음 또는</a:t>
            </a:r>
            <a:r>
              <a:rPr lang="en-US" altLang="ko-KR" sz="1800" dirty="0"/>
              <a:t> </a:t>
            </a:r>
            <a:r>
              <a:rPr lang="ko-KR" altLang="en-US" sz="1800" dirty="0"/>
              <a:t>지금 들리는</a:t>
            </a:r>
            <a:br>
              <a:rPr lang="en-US" altLang="ko-KR" sz="1800" dirty="0"/>
            </a:br>
            <a:r>
              <a:rPr lang="ko-KR" altLang="en-US" sz="1800" dirty="0"/>
              <a:t>음이 정확히 어떤 음인지</a:t>
            </a:r>
            <a:br>
              <a:rPr lang="en-US" altLang="ko-KR" sz="1800" dirty="0"/>
            </a:br>
            <a:r>
              <a:rPr lang="ko-KR" altLang="en-US" sz="1800" dirty="0"/>
              <a:t>파악하는 데 도움이 됩니다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r>
              <a:rPr lang="ko-KR" altLang="en-US" sz="1800" dirty="0"/>
              <a:t>피아노로 음을 치면서 같은</a:t>
            </a:r>
            <a:r>
              <a:rPr lang="en-US" altLang="ko-KR" sz="1800" dirty="0"/>
              <a:t> </a:t>
            </a:r>
            <a:r>
              <a:rPr lang="ko-KR" altLang="en-US" sz="1800" dirty="0"/>
              <a:t>음인지</a:t>
            </a:r>
            <a:br>
              <a:rPr lang="en-US" altLang="ko-KR" sz="1800" dirty="0"/>
            </a:br>
            <a:r>
              <a:rPr lang="ko-KR" altLang="en-US" sz="1800" dirty="0"/>
              <a:t>비교하는 것도 좋지만</a:t>
            </a:r>
            <a:endParaRPr lang="en-US" altLang="ko-KR" sz="1800" dirty="0"/>
          </a:p>
          <a:p>
            <a:pPr lvl="1"/>
            <a:r>
              <a:rPr lang="ko-KR" altLang="en-US" sz="1800" dirty="0"/>
              <a:t>그것이 어려우면 튜너를</a:t>
            </a:r>
            <a:br>
              <a:rPr lang="en-US" altLang="ko-KR" sz="1800" dirty="0"/>
            </a:br>
            <a:r>
              <a:rPr lang="ko-KR" altLang="en-US" sz="1800" dirty="0"/>
              <a:t>사용하세요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r>
              <a:rPr lang="ko-KR" altLang="en-US" sz="1800" dirty="0"/>
              <a:t>처음 사용 시 마이크 허용해주세요</a:t>
            </a:r>
            <a:endParaRPr lang="en-US" altLang="ko-KR" sz="18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8B47319-E857-7E5C-FEFC-E948CCB3D6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3737" y="1689324"/>
            <a:ext cx="2473090" cy="47588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0CB3A6-C143-E085-1178-2AAB94F6CF70}"/>
              </a:ext>
            </a:extLst>
          </p:cNvPr>
          <p:cNvSpPr/>
          <p:nvPr/>
        </p:nvSpPr>
        <p:spPr>
          <a:xfrm>
            <a:off x="3171217" y="3132306"/>
            <a:ext cx="739302" cy="2042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FE2325-CC0A-5A77-316E-341DACEDC467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1984443" y="3229583"/>
            <a:ext cx="1186774" cy="486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872629-A475-F37E-DE57-E0A08F47327E}"/>
              </a:ext>
            </a:extLst>
          </p:cNvPr>
          <p:cNvSpPr txBox="1"/>
          <p:nvPr/>
        </p:nvSpPr>
        <p:spPr>
          <a:xfrm>
            <a:off x="797669" y="2767918"/>
            <a:ext cx="1186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내가 내고 있는 음의 </a:t>
            </a:r>
            <a:r>
              <a:rPr lang="ko-KR" altLang="en-US" dirty="0" err="1"/>
              <a:t>음이름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B855D-F46D-EB9A-D033-DDAE4AE0683F}"/>
              </a:ext>
            </a:extLst>
          </p:cNvPr>
          <p:cNvSpPr txBox="1"/>
          <p:nvPr/>
        </p:nvSpPr>
        <p:spPr>
          <a:xfrm>
            <a:off x="797669" y="4292361"/>
            <a:ext cx="1186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 Major</a:t>
            </a:r>
            <a:r>
              <a:rPr lang="ko-KR" altLang="en-US" dirty="0"/>
              <a:t>를 기준으로 할 때의 계이름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DEE65-6772-C34D-FF1C-011D0AB9411E}"/>
              </a:ext>
            </a:extLst>
          </p:cNvPr>
          <p:cNvSpPr/>
          <p:nvPr/>
        </p:nvSpPr>
        <p:spPr>
          <a:xfrm>
            <a:off x="2986391" y="4454296"/>
            <a:ext cx="1026610" cy="87646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7E0B21-C791-8049-E259-DDC1EE9C8DA2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1984443" y="4892526"/>
            <a:ext cx="1001948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4EAA4C7-8029-8436-6364-3C6E84DF5D39}"/>
              </a:ext>
            </a:extLst>
          </p:cNvPr>
          <p:cNvCxnSpPr/>
          <p:nvPr/>
        </p:nvCxnSpPr>
        <p:spPr>
          <a:xfrm>
            <a:off x="3540868" y="3745416"/>
            <a:ext cx="169261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8DF0F83-F5F5-9D56-AD25-104611AB4BB8}"/>
              </a:ext>
            </a:extLst>
          </p:cNvPr>
          <p:cNvSpPr txBox="1"/>
          <p:nvPr/>
        </p:nvSpPr>
        <p:spPr>
          <a:xfrm>
            <a:off x="5262664" y="3429000"/>
            <a:ext cx="1227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선이 가운데에 위치하게 부를수록 정확한 음을 낸 것</a:t>
            </a:r>
          </a:p>
        </p:txBody>
      </p:sp>
    </p:spTree>
    <p:extLst>
      <p:ext uri="{BB962C8B-B14F-4D97-AF65-F5344CB8AC3E}">
        <p14:creationId xmlns:p14="http://schemas.microsoft.com/office/powerpoint/2010/main" val="352961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CA5A2-30D4-488D-8C79-07843C90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절대음감과 상대음감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011FF-1BC2-40B9-AAA4-9CFD05B6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음악에서는 절대음감보다 </a:t>
            </a:r>
            <a:r>
              <a:rPr lang="ko-KR" altLang="en-US" dirty="0">
                <a:solidFill>
                  <a:schemeClr val="accent2"/>
                </a:solidFill>
              </a:rPr>
              <a:t>상대음감</a:t>
            </a:r>
            <a:r>
              <a:rPr lang="ko-KR" altLang="en-US" dirty="0"/>
              <a:t>이 더 중요하다고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절대음감</a:t>
            </a:r>
            <a:r>
              <a:rPr lang="en-US" altLang="ko-KR" dirty="0"/>
              <a:t>(Absolute pitch)</a:t>
            </a:r>
          </a:p>
          <a:p>
            <a:pPr lvl="1"/>
            <a:r>
              <a:rPr lang="ko-KR" altLang="en-US" dirty="0"/>
              <a:t>기준이 되는 다른 소리의 도움 없이</a:t>
            </a:r>
            <a:r>
              <a:rPr lang="en-US" altLang="ko-KR" dirty="0"/>
              <a:t>, </a:t>
            </a:r>
            <a:r>
              <a:rPr lang="ko-KR" altLang="en-US" dirty="0"/>
              <a:t>소리의 높이를 음이름으로 파악할 수 있는 능력</a:t>
            </a:r>
            <a:endParaRPr lang="en-US" altLang="ko-KR" dirty="0"/>
          </a:p>
          <a:p>
            <a:pPr lvl="1"/>
            <a:r>
              <a:rPr lang="ko-KR" altLang="en-US" dirty="0"/>
              <a:t>피아노를 많이 친 사람들이 절대음감을 갖는 경우가 많습니다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없으면 튜너의 도움을 받아봅시다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https://ko.wikipedia.org/wiki/%EC%A0%88%EB%8C%80_%EC%9D%8C%EA%B0%90</a:t>
            </a:r>
            <a:endParaRPr lang="en-US" altLang="ko-KR" dirty="0"/>
          </a:p>
          <a:p>
            <a:r>
              <a:rPr lang="ko-KR" altLang="en-US" dirty="0"/>
              <a:t>상대음감</a:t>
            </a:r>
            <a:r>
              <a:rPr lang="en-US" altLang="ko-KR" dirty="0"/>
              <a:t>(Relative pitch)</a:t>
            </a:r>
          </a:p>
          <a:p>
            <a:pPr lvl="1"/>
            <a:r>
              <a:rPr lang="ko-KR" altLang="en-US" dirty="0"/>
              <a:t>다른 참조 음과 비교하고</a:t>
            </a:r>
            <a:r>
              <a:rPr lang="en-US" altLang="ko-KR" dirty="0"/>
              <a:t> </a:t>
            </a:r>
            <a:r>
              <a:rPr lang="ko-KR" altLang="en-US" dirty="0"/>
              <a:t>두 음의 높이 차이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음정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를 파악함으로써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어떤 음을 구분하거나 만들어낼 수 있는 능력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Ear training</a:t>
            </a:r>
            <a:r>
              <a:rPr lang="ko-KR" altLang="en-US" dirty="0">
                <a:solidFill>
                  <a:schemeClr val="accent6"/>
                </a:solidFill>
              </a:rPr>
              <a:t>이라는 방법으로 훈련하여 기를 수 있다고 합니다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  <a:p>
            <a:pPr lvl="1"/>
            <a:r>
              <a:rPr lang="en-US" altLang="ko-KR" dirty="0">
                <a:hlinkClick r:id="rId4"/>
              </a:rPr>
              <a:t>https://en.wikipedia.org/wiki/Relative_pitch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860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287D1-DA3C-499B-BF16-676D4C96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ABEF8-E12B-4603-B930-86A32C928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369526"/>
          </a:xfrm>
        </p:spPr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음악의 조성 찾기</a:t>
            </a:r>
            <a:r>
              <a:rPr lang="en-US" altLang="ko-KR" dirty="0"/>
              <a:t>”</a:t>
            </a:r>
            <a:r>
              <a:rPr lang="ko-KR" altLang="en-US" dirty="0"/>
              <a:t>는 </a:t>
            </a:r>
            <a:r>
              <a:rPr lang="ko-KR" altLang="en-US" dirty="0">
                <a:hlinkClick r:id="rId2" action="ppaction://hlinksldjump"/>
              </a:rPr>
              <a:t>이론 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hlinkClick r:id="rId3" action="ppaction://hlinksldjump"/>
              </a:rPr>
              <a:t>실제 편</a:t>
            </a:r>
            <a:r>
              <a:rPr lang="en-US" altLang="ko-KR" dirty="0"/>
              <a:t>, </a:t>
            </a:r>
            <a:r>
              <a:rPr lang="ko-KR" altLang="en-US" dirty="0">
                <a:hlinkClick r:id="rId4" action="ppaction://hlinksldjump"/>
              </a:rPr>
              <a:t>실습 편</a:t>
            </a:r>
            <a:r>
              <a:rPr lang="ko-KR" altLang="en-US" dirty="0"/>
              <a:t>으로 나누어 놓았습니다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이론 편</a:t>
            </a:r>
            <a:endParaRPr lang="en-US" altLang="ko-KR" dirty="0"/>
          </a:p>
          <a:p>
            <a:pPr lvl="1"/>
            <a:r>
              <a:rPr lang="ko-KR" altLang="en-US" dirty="0" err="1"/>
              <a:t>음이름</a:t>
            </a:r>
            <a:r>
              <a:rPr lang="en-US" altLang="ko-KR" dirty="0"/>
              <a:t>, </a:t>
            </a:r>
            <a:r>
              <a:rPr lang="ko-KR" altLang="en-US" dirty="0"/>
              <a:t>계이름</a:t>
            </a:r>
            <a:r>
              <a:rPr lang="en-US" altLang="ko-KR" dirty="0"/>
              <a:t>, </a:t>
            </a:r>
            <a:r>
              <a:rPr lang="ko-KR" altLang="en-US" dirty="0"/>
              <a:t>음정</a:t>
            </a:r>
            <a:r>
              <a:rPr lang="en-US" altLang="ko-KR" dirty="0"/>
              <a:t>, </a:t>
            </a:r>
            <a:r>
              <a:rPr lang="ko-KR" altLang="en-US" dirty="0"/>
              <a:t>음계</a:t>
            </a:r>
            <a:r>
              <a:rPr lang="en-US" altLang="ko-KR" dirty="0"/>
              <a:t>, 5</a:t>
            </a:r>
            <a:r>
              <a:rPr lang="ko-KR" altLang="en-US" dirty="0" err="1"/>
              <a:t>도권</a:t>
            </a:r>
            <a:r>
              <a:rPr lang="en-US" altLang="ko-KR" dirty="0"/>
              <a:t>, </a:t>
            </a:r>
            <a:r>
              <a:rPr lang="ko-KR" altLang="en-US" dirty="0"/>
              <a:t>조성의 사전적 정의를 중심으로 다룹니다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실제 편</a:t>
            </a:r>
            <a:r>
              <a:rPr lang="en-US" altLang="ko-KR" dirty="0"/>
              <a:t>’</a:t>
            </a:r>
            <a:r>
              <a:rPr lang="ko-KR" altLang="en-US" dirty="0"/>
              <a:t>을 설명하기 위해 알아야 하는 개념들이 포함되어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편</a:t>
            </a:r>
            <a:endParaRPr lang="en-US" altLang="ko-KR" dirty="0"/>
          </a:p>
          <a:p>
            <a:pPr lvl="1"/>
            <a:r>
              <a:rPr lang="ko-KR" altLang="en-US" dirty="0"/>
              <a:t>음악을 듣고 조성을 찾는 방법을 제 나름대로 정리한 내용입니다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제가 작곡한 곡 </a:t>
            </a:r>
            <a:r>
              <a:rPr lang="en-US" altLang="ko-KR" dirty="0"/>
              <a:t>6</a:t>
            </a:r>
            <a:r>
              <a:rPr lang="ko-KR" altLang="en-US" dirty="0"/>
              <a:t>곡이 풀버전으로 수록되어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실습 편</a:t>
            </a:r>
            <a:endParaRPr lang="en-US" altLang="ko-KR" dirty="0"/>
          </a:p>
          <a:p>
            <a:pPr lvl="1"/>
            <a:r>
              <a:rPr lang="ko-KR" altLang="en-US" dirty="0"/>
              <a:t>연습 퀴즈 세 문제와 실습 퀴즈 세 문제가 준비되어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스피커를 켜고 문제를 각자 맞혀 보시면 좋을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033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CA5A2-30D4-488D-8C79-07843C90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상대음감 활용법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011FF-1BC2-40B9-AAA4-9CFD05B69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63980"/>
          </a:xfrm>
        </p:spPr>
        <p:txBody>
          <a:bodyPr/>
          <a:lstStyle/>
          <a:p>
            <a:r>
              <a:rPr lang="ko-KR" altLang="en-US" dirty="0"/>
              <a:t>장조의 경우</a:t>
            </a:r>
            <a:r>
              <a:rPr lang="en-US" altLang="ko-KR" dirty="0"/>
              <a:t>, “</a:t>
            </a:r>
            <a:r>
              <a:rPr lang="ko-KR" altLang="en-US" dirty="0" err="1"/>
              <a:t>도레미파솔라시도</a:t>
            </a:r>
            <a:r>
              <a:rPr lang="en-US" altLang="ko-KR" dirty="0"/>
              <a:t>”</a:t>
            </a:r>
            <a:r>
              <a:rPr lang="ko-KR" altLang="en-US" dirty="0"/>
              <a:t>를 잘 기억하고 떠올릴 수 있으면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단조의 경우</a:t>
            </a:r>
            <a:r>
              <a:rPr lang="en-US" altLang="ko-KR" dirty="0"/>
              <a:t>, “</a:t>
            </a:r>
            <a:r>
              <a:rPr lang="ko-KR" altLang="en-US" dirty="0" err="1"/>
              <a:t>라시도레미파솔라</a:t>
            </a:r>
            <a:r>
              <a:rPr lang="en-US" altLang="ko-KR" dirty="0"/>
              <a:t>” </a:t>
            </a:r>
            <a:r>
              <a:rPr lang="ko-KR" altLang="en-US" dirty="0"/>
              <a:t>또는 </a:t>
            </a:r>
            <a:r>
              <a:rPr lang="en-US" altLang="ko-KR" dirty="0"/>
              <a:t>“</a:t>
            </a:r>
            <a:r>
              <a:rPr lang="ko-KR" altLang="en-US" dirty="0" err="1"/>
              <a:t>라시도레미파</a:t>
            </a:r>
            <a:r>
              <a:rPr lang="en-US" altLang="ko-KR" dirty="0"/>
              <a:t>[</a:t>
            </a:r>
            <a:r>
              <a:rPr lang="ko-KR" altLang="en-US" dirty="0"/>
              <a:t>솔</a:t>
            </a:r>
            <a:r>
              <a:rPr lang="en-US" altLang="ko-KR" dirty="0"/>
              <a:t>#]</a:t>
            </a:r>
            <a:r>
              <a:rPr lang="ko-KR" altLang="en-US" dirty="0"/>
              <a:t>라</a:t>
            </a:r>
            <a:r>
              <a:rPr lang="en-US" altLang="ko-KR" dirty="0"/>
              <a:t>”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기억하세요</a:t>
            </a:r>
            <a:r>
              <a:rPr lang="en-US" altLang="ko-KR" dirty="0"/>
              <a:t>.</a:t>
            </a:r>
          </a:p>
          <a:p>
            <a:endParaRPr lang="en-US" altLang="ko-KR" sz="1400" dirty="0"/>
          </a:p>
          <a:p>
            <a:endParaRPr lang="en-US" altLang="ko-KR" sz="1800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chemeClr val="accent1"/>
                </a:solidFill>
              </a:rPr>
              <a:t>으뜸음이라고 생각되는 음을 </a:t>
            </a:r>
            <a:r>
              <a:rPr lang="en-US" altLang="ko-KR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도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en-US" altLang="ko-KR" b="1" dirty="0">
                <a:solidFill>
                  <a:schemeClr val="accent6"/>
                </a:solidFill>
              </a:rPr>
              <a:t>(</a:t>
            </a:r>
            <a:r>
              <a:rPr lang="ko-KR" altLang="en-US" b="1" dirty="0">
                <a:solidFill>
                  <a:schemeClr val="accent6"/>
                </a:solidFill>
              </a:rPr>
              <a:t>장조</a:t>
            </a:r>
            <a:r>
              <a:rPr lang="en-US" altLang="ko-KR" b="1" dirty="0">
                <a:solidFill>
                  <a:schemeClr val="accent6"/>
                </a:solidFill>
              </a:rPr>
              <a:t>) </a:t>
            </a:r>
            <a:r>
              <a:rPr lang="ko-KR" altLang="en-US" b="1" dirty="0">
                <a:solidFill>
                  <a:schemeClr val="accent1"/>
                </a:solidFill>
              </a:rPr>
              <a:t>또는 </a:t>
            </a:r>
            <a:r>
              <a:rPr lang="en-US" altLang="ko-KR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라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en-US" altLang="ko-KR" b="1" dirty="0">
                <a:solidFill>
                  <a:schemeClr val="accent6"/>
                </a:solidFill>
              </a:rPr>
              <a:t>(</a:t>
            </a:r>
            <a:r>
              <a:rPr lang="ko-KR" altLang="en-US" b="1" dirty="0">
                <a:solidFill>
                  <a:schemeClr val="accent6"/>
                </a:solidFill>
              </a:rPr>
              <a:t>단조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r>
              <a:rPr lang="ko-KR" altLang="en-US" b="1" dirty="0">
                <a:solidFill>
                  <a:schemeClr val="accent1"/>
                </a:solidFill>
              </a:rPr>
              <a:t>의 위치에 고정시켜 놓고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1"/>
            <a:r>
              <a:rPr lang="en-US" altLang="ko-KR" b="1" dirty="0">
                <a:solidFill>
                  <a:schemeClr val="accent1"/>
                </a:solidFill>
              </a:rPr>
              <a:t>“</a:t>
            </a:r>
            <a:r>
              <a:rPr lang="ko-KR" altLang="en-US" b="1" dirty="0" err="1">
                <a:solidFill>
                  <a:schemeClr val="accent1"/>
                </a:solidFill>
              </a:rPr>
              <a:t>도레미파솔라시도</a:t>
            </a:r>
            <a:r>
              <a:rPr lang="en-US" altLang="ko-KR" b="1" dirty="0">
                <a:solidFill>
                  <a:schemeClr val="accent1"/>
                </a:solidFill>
              </a:rPr>
              <a:t>” </a:t>
            </a:r>
            <a:r>
              <a:rPr lang="ko-KR" altLang="en-US" b="1" dirty="0">
                <a:solidFill>
                  <a:schemeClr val="accent1"/>
                </a:solidFill>
              </a:rPr>
              <a:t>또는 </a:t>
            </a:r>
            <a:r>
              <a:rPr lang="en-US" altLang="ko-KR" b="1" dirty="0">
                <a:solidFill>
                  <a:schemeClr val="accent1"/>
                </a:solidFill>
              </a:rPr>
              <a:t>“</a:t>
            </a:r>
            <a:r>
              <a:rPr lang="ko-KR" altLang="en-US" b="1" dirty="0" err="1">
                <a:solidFill>
                  <a:schemeClr val="accent1"/>
                </a:solidFill>
              </a:rPr>
              <a:t>라시도레미파솔라</a:t>
            </a:r>
            <a:r>
              <a:rPr lang="en-US" altLang="ko-KR" b="1" dirty="0">
                <a:solidFill>
                  <a:schemeClr val="accent1"/>
                </a:solidFill>
              </a:rPr>
              <a:t>”</a:t>
            </a:r>
            <a:r>
              <a:rPr lang="ko-KR" altLang="en-US" b="1" dirty="0">
                <a:solidFill>
                  <a:schemeClr val="accent1"/>
                </a:solidFill>
              </a:rPr>
              <a:t>를 속으로 불러보세요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그리고 다른 음들이 그 음계에 맞는 음인지 확인해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1CEE0E-0B78-4794-A181-8AEED843BC36}"/>
              </a:ext>
            </a:extLst>
          </p:cNvPr>
          <p:cNvGrpSpPr/>
          <p:nvPr/>
        </p:nvGrpSpPr>
        <p:grpSpPr>
          <a:xfrm>
            <a:off x="4064457" y="2528795"/>
            <a:ext cx="1084393" cy="856695"/>
            <a:chOff x="1795718" y="2637146"/>
            <a:chExt cx="1084393" cy="856695"/>
          </a:xfrm>
        </p:grpSpPr>
        <p:pic>
          <p:nvPicPr>
            <p:cNvPr id="4" name="2주차 발표 보충_3">
              <a:hlinkClick r:id="" action="ppaction://media"/>
              <a:extLst>
                <a:ext uri="{FF2B5EF4-FFF2-40B4-BE49-F238E27FC236}">
                  <a16:creationId xmlns:a16="http://schemas.microsoft.com/office/drawing/2014/main" id="{F7221DAE-1D3D-4ABC-8AED-9AF6CB03A240}"/>
                </a:ext>
              </a:extLst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2094234" y="2637146"/>
              <a:ext cx="487363" cy="48736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DDD0F7-B485-4C81-B20C-4E7C7B1A3E69}"/>
                </a:ext>
              </a:extLst>
            </p:cNvPr>
            <p:cNvSpPr txBox="1"/>
            <p:nvPr/>
          </p:nvSpPr>
          <p:spPr>
            <a:xfrm>
              <a:off x="1795718" y="3124509"/>
              <a:ext cx="108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 Major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7C3300-0AC7-464F-A8D9-2EACE0259465}"/>
              </a:ext>
            </a:extLst>
          </p:cNvPr>
          <p:cNvGrpSpPr/>
          <p:nvPr/>
        </p:nvGrpSpPr>
        <p:grpSpPr>
          <a:xfrm>
            <a:off x="6649073" y="2528795"/>
            <a:ext cx="1084393" cy="856695"/>
            <a:chOff x="7020862" y="4076700"/>
            <a:chExt cx="1084393" cy="856695"/>
          </a:xfrm>
        </p:grpSpPr>
        <p:pic>
          <p:nvPicPr>
            <p:cNvPr id="5" name="2주차 발표 보충_6">
              <a:hlinkClick r:id="" action="ppaction://media"/>
              <a:extLst>
                <a:ext uri="{FF2B5EF4-FFF2-40B4-BE49-F238E27FC236}">
                  <a16:creationId xmlns:a16="http://schemas.microsoft.com/office/drawing/2014/main" id="{4219ECF1-C326-4535-A8E1-2EE310A305B4}"/>
                </a:ext>
              </a:extLst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7319378" y="4076700"/>
              <a:ext cx="487363" cy="4873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501199-CE5D-4D95-9B3E-B38E71886219}"/>
                </a:ext>
              </a:extLst>
            </p:cNvPr>
            <p:cNvSpPr txBox="1"/>
            <p:nvPr/>
          </p:nvSpPr>
          <p:spPr>
            <a:xfrm>
              <a:off x="7020862" y="4564063"/>
              <a:ext cx="108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G Major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D3D037-483B-49C6-BA06-1BCFF7DD2BA8}"/>
              </a:ext>
            </a:extLst>
          </p:cNvPr>
          <p:cNvGrpSpPr/>
          <p:nvPr/>
        </p:nvGrpSpPr>
        <p:grpSpPr>
          <a:xfrm>
            <a:off x="1479841" y="2534337"/>
            <a:ext cx="1084393" cy="851153"/>
            <a:chOff x="1479841" y="2534337"/>
            <a:chExt cx="1084393" cy="851153"/>
          </a:xfrm>
        </p:grpSpPr>
        <p:pic>
          <p:nvPicPr>
            <p:cNvPr id="10" name="2주차 발표 보충_7">
              <a:hlinkClick r:id="" action="ppaction://media"/>
              <a:extLst>
                <a:ext uri="{FF2B5EF4-FFF2-40B4-BE49-F238E27FC236}">
                  <a16:creationId xmlns:a16="http://schemas.microsoft.com/office/drawing/2014/main" id="{EF0F8F4A-2089-439D-9BD0-56CA83D19003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1778357" y="2534337"/>
              <a:ext cx="487363" cy="4873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5D6378-B33B-47FE-A68C-87E466A527B8}"/>
                </a:ext>
              </a:extLst>
            </p:cNvPr>
            <p:cNvSpPr txBox="1"/>
            <p:nvPr/>
          </p:nvSpPr>
          <p:spPr>
            <a:xfrm>
              <a:off x="1479841" y="3016158"/>
              <a:ext cx="108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 Major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973DF4-B7A3-4910-AFB4-B3627F99D143}"/>
              </a:ext>
            </a:extLst>
          </p:cNvPr>
          <p:cNvGrpSpPr/>
          <p:nvPr/>
        </p:nvGrpSpPr>
        <p:grpSpPr>
          <a:xfrm>
            <a:off x="3760325" y="3974916"/>
            <a:ext cx="1691818" cy="1128152"/>
            <a:chOff x="1176130" y="3980458"/>
            <a:chExt cx="1691818" cy="1128152"/>
          </a:xfrm>
        </p:grpSpPr>
        <p:pic>
          <p:nvPicPr>
            <p:cNvPr id="14" name="2주차 발표 보충_4">
              <a:hlinkClick r:id="" action="ppaction://media"/>
              <a:extLst>
                <a:ext uri="{FF2B5EF4-FFF2-40B4-BE49-F238E27FC236}">
                  <a16:creationId xmlns:a16="http://schemas.microsoft.com/office/drawing/2014/main" id="{A01BE2E1-18CC-4810-8A5C-09D237A1B36B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1778357" y="3980458"/>
              <a:ext cx="487363" cy="4873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05C345-EF7A-45BE-B805-F08C197F9E3C}"/>
                </a:ext>
              </a:extLst>
            </p:cNvPr>
            <p:cNvSpPr txBox="1"/>
            <p:nvPr/>
          </p:nvSpPr>
          <p:spPr>
            <a:xfrm>
              <a:off x="1176130" y="4462279"/>
              <a:ext cx="1691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</a:t>
              </a:r>
              <a:r>
                <a:rPr lang="ko-KR" altLang="en-US" dirty="0"/>
                <a:t> </a:t>
              </a:r>
              <a:r>
                <a:rPr lang="en-US" altLang="ko-KR" dirty="0"/>
                <a:t>minor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자연 </a:t>
              </a:r>
              <a:r>
                <a:rPr lang="ko-KR" altLang="en-US" dirty="0" err="1"/>
                <a:t>단음계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98E17F-A097-487C-8130-6BD6E907F962}"/>
              </a:ext>
            </a:extLst>
          </p:cNvPr>
          <p:cNvGrpSpPr/>
          <p:nvPr/>
        </p:nvGrpSpPr>
        <p:grpSpPr>
          <a:xfrm>
            <a:off x="1176129" y="3980458"/>
            <a:ext cx="1691828" cy="1128152"/>
            <a:chOff x="6345358" y="3980458"/>
            <a:chExt cx="1691828" cy="11281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10BCCC-E779-4EA4-8B4C-00B722A3D342}"/>
                </a:ext>
              </a:extLst>
            </p:cNvPr>
            <p:cNvSpPr txBox="1"/>
            <p:nvPr/>
          </p:nvSpPr>
          <p:spPr>
            <a:xfrm>
              <a:off x="6345358" y="4462279"/>
              <a:ext cx="1691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</a:t>
              </a:r>
              <a:r>
                <a:rPr lang="ko-KR" altLang="en-US" dirty="0"/>
                <a:t> </a:t>
              </a:r>
              <a:r>
                <a:rPr lang="en-US" altLang="ko-KR" dirty="0"/>
                <a:t>minor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자연 </a:t>
              </a:r>
              <a:r>
                <a:rPr lang="ko-KR" altLang="en-US" dirty="0" err="1"/>
                <a:t>단음계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9" name="2주차 발표 보충_5">
              <a:hlinkClick r:id="" action="ppaction://media"/>
              <a:extLst>
                <a:ext uri="{FF2B5EF4-FFF2-40B4-BE49-F238E27FC236}">
                  <a16:creationId xmlns:a16="http://schemas.microsoft.com/office/drawing/2014/main" id="{D7528ED0-57CA-4FB2-BBB3-8454048560AA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6947589" y="3980458"/>
              <a:ext cx="487363" cy="48736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C48C54-7A2A-4EEE-8960-6EA3203C2E10}"/>
              </a:ext>
            </a:extLst>
          </p:cNvPr>
          <p:cNvGrpSpPr/>
          <p:nvPr/>
        </p:nvGrpSpPr>
        <p:grpSpPr>
          <a:xfrm>
            <a:off x="6344510" y="3974916"/>
            <a:ext cx="1681416" cy="1133694"/>
            <a:chOff x="3765946" y="3974916"/>
            <a:chExt cx="1681416" cy="1133694"/>
          </a:xfrm>
        </p:grpSpPr>
        <p:pic>
          <p:nvPicPr>
            <p:cNvPr id="20" name="2주차 발표 보충_8">
              <a:hlinkClick r:id="" action="ppaction://media"/>
              <a:extLst>
                <a:ext uri="{FF2B5EF4-FFF2-40B4-BE49-F238E27FC236}">
                  <a16:creationId xmlns:a16="http://schemas.microsoft.com/office/drawing/2014/main" id="{2F9BD17C-8CF2-4787-AFB9-115B64B92659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4362971" y="3974916"/>
              <a:ext cx="487363" cy="48736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063C80-C784-4BF7-B122-909DAB54959A}"/>
                </a:ext>
              </a:extLst>
            </p:cNvPr>
            <p:cNvSpPr txBox="1"/>
            <p:nvPr/>
          </p:nvSpPr>
          <p:spPr>
            <a:xfrm>
              <a:off x="3765946" y="4462279"/>
              <a:ext cx="168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 minor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화성 </a:t>
              </a:r>
              <a:r>
                <a:rPr lang="ko-KR" altLang="en-US" dirty="0" err="1"/>
                <a:t>단음계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102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4FBCB-7FA8-452B-96CE-CD725B1B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으뜸음을 찾을 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07188-5FF9-436C-98A1-B0F29C1E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으뜸음은 주인공이 되고 싶어하는 음이므로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곡에서 가장 자주</a:t>
            </a:r>
            <a:r>
              <a:rPr lang="en-US" altLang="ko-KR" sz="2000" dirty="0"/>
              <a:t>, </a:t>
            </a:r>
            <a:r>
              <a:rPr lang="ko-KR" altLang="en-US" sz="2000" dirty="0"/>
              <a:t>오래 등장하는 음일 가능성이 높습니다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보통은 노래의 첫 음이 으뜸음인 경우가 많습니다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그러나 </a:t>
            </a:r>
            <a:r>
              <a:rPr lang="ko-KR" altLang="en-US" sz="1800" dirty="0">
                <a:solidFill>
                  <a:schemeClr val="accent3"/>
                </a:solidFill>
              </a:rPr>
              <a:t>가끔 으뜸음으로 시작하지 않는 노래도 있습니다</a:t>
            </a:r>
            <a:r>
              <a:rPr lang="en-US" altLang="ko-KR" sz="18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ko-KR" altLang="en-US" sz="1800" dirty="0"/>
              <a:t>우선 첫 음을 으뜸음이라고 가정하고</a:t>
            </a:r>
            <a:r>
              <a:rPr lang="en-US" altLang="ko-KR" sz="1800" dirty="0"/>
              <a:t> </a:t>
            </a:r>
            <a:r>
              <a:rPr lang="ko-KR" altLang="en-US" sz="1800" dirty="0"/>
              <a:t>이 조성으로 악보를 입력하다가</a:t>
            </a:r>
            <a:r>
              <a:rPr lang="en-US" altLang="ko-KR" sz="1800" dirty="0"/>
              <a:t>,</a:t>
            </a:r>
          </a:p>
          <a:p>
            <a:pPr marL="548640" lvl="2" indent="0">
              <a:buNone/>
            </a:pPr>
            <a:r>
              <a:rPr lang="ko-KR" altLang="en-US" dirty="0"/>
              <a:t>예를 들어 장조 기준으로</a:t>
            </a:r>
            <a:endParaRPr lang="en-US" altLang="ko-KR" dirty="0"/>
          </a:p>
          <a:p>
            <a:pPr lvl="3"/>
            <a:r>
              <a:rPr lang="ko-KR" altLang="en-US" dirty="0"/>
              <a:t>계이름이  </a:t>
            </a:r>
            <a:r>
              <a:rPr lang="en-US" altLang="ko-KR" dirty="0"/>
              <a:t>‘</a:t>
            </a:r>
            <a:r>
              <a:rPr lang="ko-KR" altLang="en-US" dirty="0"/>
              <a:t>파</a:t>
            </a:r>
            <a:r>
              <a:rPr lang="en-US" altLang="ko-KR" dirty="0"/>
              <a:t>’</a:t>
            </a:r>
            <a:r>
              <a:rPr lang="ko-KR" altLang="en-US" dirty="0"/>
              <a:t>인 음에 계속 </a:t>
            </a:r>
            <a:r>
              <a:rPr lang="en-US" altLang="ko-KR" dirty="0"/>
              <a:t>#</a:t>
            </a:r>
            <a:r>
              <a:rPr lang="ko-KR" altLang="en-US" dirty="0"/>
              <a:t>이 붙거나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시</a:t>
            </a:r>
            <a:r>
              <a:rPr lang="en-US" altLang="ko-KR" dirty="0"/>
              <a:t>’</a:t>
            </a:r>
            <a:r>
              <a:rPr lang="ko-KR" altLang="en-US" dirty="0"/>
              <a:t>인 음에 계속 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ko-KR" altLang="en-US" dirty="0">
                <a:latin typeface="맑은 고딕" panose="020B0503020000020004" pitchFamily="50" charset="-127"/>
              </a:rPr>
              <a:t>가 붙는다면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548640" lvl="2" indent="0">
              <a:buNone/>
            </a:pPr>
            <a:r>
              <a:rPr lang="ko-KR" altLang="en-US" dirty="0">
                <a:latin typeface="맑은 고딕" panose="020B0503020000020004" pitchFamily="50" charset="-127"/>
              </a:rPr>
              <a:t>조성을 잘못 잡은 것이므로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악보에 놓이는 임시표를 최소화하는 방향으로 조성을</a:t>
            </a:r>
            <a:br>
              <a:rPr lang="en-US" altLang="ko-KR" dirty="0">
                <a:latin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</a:rPr>
              <a:t>바꿔주세요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lvl="1"/>
            <a:endParaRPr lang="en-US" altLang="ko-KR" sz="1800" dirty="0">
              <a:latin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</a:rPr>
              <a:t>노래를 처음부터 듣지 않고 중간 일부분만 들어도 조성을 찾을 수 있습니다</a:t>
            </a:r>
            <a:r>
              <a:rPr lang="en-US" altLang="ko-KR" sz="2000" dirty="0"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540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95A10-F83F-4B9D-BC0C-8198C4E7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조성을 찾는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F84AE-243F-4E17-B208-218F3A45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곡을 악보로 옮길 때 조성을 먼저 찾아야 하는 이유는 다음과 같습니다</a:t>
            </a:r>
            <a:r>
              <a:rPr lang="en-US" altLang="ko-KR" dirty="0"/>
              <a:t>.</a:t>
            </a:r>
          </a:p>
          <a:p>
            <a:pPr lvl="1"/>
            <a:endParaRPr lang="en-US" altLang="ko-KR" b="1" dirty="0">
              <a:solidFill>
                <a:schemeClr val="accent2"/>
              </a:solidFill>
            </a:endParaRPr>
          </a:p>
          <a:p>
            <a:pPr lvl="1"/>
            <a:r>
              <a:rPr lang="ko-KR" altLang="en-US" b="1" dirty="0">
                <a:solidFill>
                  <a:schemeClr val="accent2"/>
                </a:solidFill>
              </a:rPr>
              <a:t>임시표의 사용을 최소화하기 위해</a:t>
            </a:r>
            <a:endParaRPr lang="en-US" altLang="ko-KR" b="1" dirty="0">
              <a:solidFill>
                <a:schemeClr val="accent2"/>
              </a:solidFill>
            </a:endParaRPr>
          </a:p>
          <a:p>
            <a:pPr lvl="2"/>
            <a:r>
              <a:rPr lang="ko-KR" altLang="en-US" dirty="0"/>
              <a:t>조표</a:t>
            </a:r>
            <a:r>
              <a:rPr lang="en-US" altLang="ko-KR" dirty="0"/>
              <a:t>(Key signature)</a:t>
            </a:r>
            <a:r>
              <a:rPr lang="ko-KR" altLang="en-US" dirty="0"/>
              <a:t>를 잘 정해 놓으면 임시표</a:t>
            </a:r>
            <a:r>
              <a:rPr lang="en-US" altLang="ko-KR" dirty="0"/>
              <a:t>(#,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적게 사용하게 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절대적인 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음이름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이 아닌</a:t>
            </a:r>
            <a:r>
              <a:rPr lang="en-US" altLang="ko-KR" dirty="0"/>
              <a:t>, </a:t>
            </a:r>
            <a:r>
              <a:rPr lang="ko-KR" altLang="en-US" dirty="0"/>
              <a:t>상대적인 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계이름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으로 보기 시작하면</a:t>
            </a:r>
            <a:br>
              <a:rPr lang="en-US" altLang="ko-KR" dirty="0"/>
            </a:br>
            <a:r>
              <a:rPr lang="ko-KR" altLang="en-US" dirty="0"/>
              <a:t>악보에 음을 찾아서 입력하기 수월합니다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피아노나 튜너 등의 도움 없이도</a:t>
            </a:r>
            <a:r>
              <a:rPr lang="en-US" altLang="ko-KR" dirty="0"/>
              <a:t>, </a:t>
            </a:r>
            <a:r>
              <a:rPr lang="ko-KR" altLang="en-US" dirty="0"/>
              <a:t>대부분의 음을 </a:t>
            </a:r>
            <a:r>
              <a:rPr lang="en-US" altLang="ko-KR" dirty="0"/>
              <a:t>NWC</a:t>
            </a:r>
            <a:r>
              <a:rPr lang="ko-KR" altLang="en-US" dirty="0"/>
              <a:t> 악보에서 상하 방향키로만</a:t>
            </a:r>
            <a:br>
              <a:rPr lang="en-US" altLang="ko-KR" dirty="0"/>
            </a:br>
            <a:r>
              <a:rPr lang="ko-KR" altLang="en-US" dirty="0"/>
              <a:t>움직이면서 입력할 수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노래에서 사용하는 대부분의 음을 음계에서 가져오기 때문입니다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ko-KR" altLang="en-US" dirty="0"/>
              <a:t>만약 꼭 임시표가 필요한 음이 등장한다면</a:t>
            </a:r>
            <a:r>
              <a:rPr lang="en-US" altLang="ko-KR" dirty="0"/>
              <a:t>, </a:t>
            </a:r>
            <a:r>
              <a:rPr lang="ko-KR" altLang="en-US" dirty="0"/>
              <a:t>우선 음계에 있는 음 중에서 찾다가</a:t>
            </a:r>
            <a:br>
              <a:rPr lang="en-US" altLang="ko-KR" dirty="0"/>
            </a:br>
            <a:r>
              <a:rPr lang="ko-KR" altLang="en-US" dirty="0"/>
              <a:t>동일한 음이 없다는 것을 깨닫고 임시표를 붙일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5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6087D-DA65-453F-843E-C3600E42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조성을 찾을 수 없다면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A3206-C877-4BE9-8D1A-072480CD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두 가지 음만 계속 반복되는 곡이라면 조성을 찾기 어려울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어떤 음을 으뜸음으로 하는 음계인지</a:t>
            </a:r>
            <a:r>
              <a:rPr lang="en-US" altLang="ko-KR" dirty="0"/>
              <a:t> </a:t>
            </a:r>
            <a:r>
              <a:rPr lang="ko-KR" altLang="en-US" dirty="0"/>
              <a:t>하나로 정해지지 않기 때문입니다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노래를 더 들어보면서 다른 음들을 찾아보세요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바탕이 되는 화음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아마 </a:t>
            </a:r>
            <a:r>
              <a:rPr lang="ko-KR" altLang="en-US" dirty="0" err="1">
                <a:solidFill>
                  <a:schemeClr val="accent6"/>
                </a:solidFill>
              </a:rPr>
              <a:t>으뜸화음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을 파악하여 조성을 찾을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조성이 너무 자주 바뀌어서 조성을 하나로 특정하기 어려운 곡일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경우 조성은 의미가 없고</a:t>
            </a:r>
            <a:r>
              <a:rPr lang="en-US" altLang="ko-KR" dirty="0"/>
              <a:t>, </a:t>
            </a:r>
            <a:r>
              <a:rPr lang="ko-KR" altLang="en-US" dirty="0"/>
              <a:t>곡의 경과에 따른 화성의 변화만이 의미를 갖습니다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조성이 없는 무조음악일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개의 음을 골고루 사용하는 음악 등이 해당됩니다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또는 음 간의 위계질서가 존재하지 않는 특이한 음계를 사용하는 곡일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677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21CF2-516B-42E2-80BD-0E7ADE9F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장조 곡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D936B-EA54-43B1-926E-5CB390964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종강의 선율 </a:t>
            </a:r>
            <a:r>
              <a:rPr lang="en-US" altLang="ko-KR" dirty="0"/>
              <a:t>(2016)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계이름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ko-KR" altLang="en-US" dirty="0">
                <a:solidFill>
                  <a:schemeClr val="accent3"/>
                </a:solidFill>
              </a:rPr>
              <a:t>솔</a:t>
            </a:r>
            <a:r>
              <a:rPr lang="ko-KR" altLang="en-US" dirty="0"/>
              <a:t> </a:t>
            </a:r>
            <a:r>
              <a:rPr lang="ko-KR" altLang="en-US" dirty="0" err="1"/>
              <a:t>미솔도</a:t>
            </a:r>
            <a:r>
              <a:rPr lang="ko-KR" altLang="en-US" dirty="0"/>
              <a:t> 솔 </a:t>
            </a:r>
            <a:r>
              <a:rPr lang="ko-KR" altLang="en-US" dirty="0" err="1"/>
              <a:t>레미레도</a:t>
            </a:r>
            <a:r>
              <a:rPr lang="ko-KR" altLang="en-US" dirty="0"/>
              <a:t> 시 솔</a:t>
            </a:r>
            <a:r>
              <a:rPr lang="en-US" altLang="ko-KR" dirty="0"/>
              <a:t>~</a:t>
            </a:r>
          </a:p>
          <a:p>
            <a:pPr lvl="1"/>
            <a:r>
              <a:rPr lang="ko-KR" altLang="en-US" dirty="0"/>
              <a:t>으뜸음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en-US" altLang="ko-KR" dirty="0"/>
              <a:t>F#</a:t>
            </a:r>
          </a:p>
          <a:p>
            <a:pPr lvl="1"/>
            <a:r>
              <a:rPr lang="ko-KR" altLang="en-US" dirty="0"/>
              <a:t>조성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en-US" altLang="ko-KR" dirty="0"/>
              <a:t>F# Major (</a:t>
            </a:r>
            <a:r>
              <a:rPr lang="ko-KR" altLang="en-US" dirty="0" err="1"/>
              <a:t>올림바장조</a:t>
            </a:r>
            <a:r>
              <a:rPr lang="en-US" altLang="ko-KR" dirty="0"/>
              <a:t>)</a:t>
            </a:r>
          </a:p>
          <a:p>
            <a:pPr marL="548640" lvl="2" indent="0">
              <a:buNone/>
            </a:pPr>
            <a:r>
              <a:rPr lang="en-US" altLang="ko-KR" dirty="0"/>
              <a:t># 6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3D4758-FDFE-4740-BA5E-AAA751076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1" y="2057400"/>
            <a:ext cx="5042539" cy="4023360"/>
          </a:xfrm>
        </p:spPr>
        <p:txBody>
          <a:bodyPr/>
          <a:lstStyle/>
          <a:p>
            <a:r>
              <a:rPr lang="ko-KR" altLang="en-US" dirty="0"/>
              <a:t>도형의 선율 </a:t>
            </a:r>
            <a:r>
              <a:rPr lang="en-US" altLang="ko-KR" dirty="0"/>
              <a:t>(2015)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계이름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ko-KR" altLang="en-US" dirty="0"/>
              <a:t>도 도미도 시 </a:t>
            </a:r>
            <a:r>
              <a:rPr lang="ko-KR" altLang="en-US" dirty="0" err="1"/>
              <a:t>레솔레</a:t>
            </a:r>
            <a:r>
              <a:rPr lang="ko-KR" altLang="en-US" dirty="0"/>
              <a:t> 라 도파도 시 </a:t>
            </a:r>
            <a:r>
              <a:rPr lang="ko-KR" altLang="en-US" dirty="0" err="1"/>
              <a:t>레파레</a:t>
            </a:r>
            <a:r>
              <a:rPr lang="en-US" altLang="ko-KR" dirty="0"/>
              <a:t>~</a:t>
            </a:r>
          </a:p>
          <a:p>
            <a:pPr lvl="1"/>
            <a:r>
              <a:rPr lang="ko-KR" altLang="en-US" dirty="0"/>
              <a:t>으뜸음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en-US" altLang="ko-KR" dirty="0"/>
              <a:t>B</a:t>
            </a:r>
          </a:p>
          <a:p>
            <a:pPr lvl="1"/>
            <a:r>
              <a:rPr lang="ko-KR" altLang="en-US" dirty="0"/>
              <a:t>조성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en-US" altLang="ko-KR" dirty="0"/>
              <a:t>B Major (</a:t>
            </a:r>
            <a:r>
              <a:rPr lang="ko-KR" altLang="en-US" dirty="0"/>
              <a:t>나장조</a:t>
            </a:r>
            <a:r>
              <a:rPr lang="en-US" altLang="ko-KR" dirty="0"/>
              <a:t>)</a:t>
            </a:r>
          </a:p>
          <a:p>
            <a:pPr marL="548640" lvl="2" indent="0">
              <a:buNone/>
            </a:pPr>
            <a:r>
              <a:rPr lang="en-US" altLang="ko-KR" dirty="0"/>
              <a:t># 5</a:t>
            </a:r>
            <a:r>
              <a:rPr lang="ko-KR" altLang="en-US" dirty="0"/>
              <a:t>개</a:t>
            </a:r>
          </a:p>
        </p:txBody>
      </p:sp>
      <p:pic>
        <p:nvPicPr>
          <p:cNvPr id="4" name="종강의 선율">
            <a:hlinkClick r:id="" action="ppaction://media"/>
            <a:extLst>
              <a:ext uri="{FF2B5EF4-FFF2-40B4-BE49-F238E27FC236}">
                <a16:creationId xmlns:a16="http://schemas.microsoft.com/office/drawing/2014/main" id="{B3DE835A-39E5-4125-A083-5310EB5E4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1163" y="2642986"/>
            <a:ext cx="487363" cy="487363"/>
          </a:xfrm>
          <a:prstGeom prst="rect">
            <a:avLst/>
          </a:prstGeom>
        </p:spPr>
      </p:pic>
      <p:pic>
        <p:nvPicPr>
          <p:cNvPr id="6" name="도형의 선율">
            <a:hlinkClick r:id="" action="ppaction://media"/>
            <a:extLst>
              <a:ext uri="{FF2B5EF4-FFF2-40B4-BE49-F238E27FC236}">
                <a16:creationId xmlns:a16="http://schemas.microsoft.com/office/drawing/2014/main" id="{BB2DCE15-1D4C-4DBF-B664-8C2C674AF7F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3579" y="26429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1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533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21CF2-516B-42E2-80BD-0E7ADE9F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단조 곡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D936B-EA54-43B1-926E-5CB390964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겨울의 선율 </a:t>
            </a:r>
            <a:r>
              <a:rPr lang="en-US" altLang="ko-KR" dirty="0"/>
              <a:t>(2017)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계이름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ko-KR" altLang="en-US" dirty="0"/>
              <a:t>라 </a:t>
            </a:r>
            <a:r>
              <a:rPr lang="ko-KR" altLang="en-US" dirty="0" err="1"/>
              <a:t>시도레미파솔라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4"/>
                </a:solidFill>
              </a:rPr>
              <a:t>솔</a:t>
            </a:r>
            <a:r>
              <a:rPr lang="en-US" altLang="ko-KR" dirty="0">
                <a:solidFill>
                  <a:schemeClr val="accent4"/>
                </a:solidFill>
              </a:rPr>
              <a:t>#</a:t>
            </a:r>
            <a:r>
              <a:rPr lang="en-US" altLang="ko-KR" dirty="0"/>
              <a:t> </a:t>
            </a:r>
            <a:r>
              <a:rPr lang="ko-KR" altLang="en-US" dirty="0"/>
              <a:t>도 시 파</a:t>
            </a:r>
            <a:r>
              <a:rPr lang="en-US" altLang="ko-KR" dirty="0"/>
              <a:t>~</a:t>
            </a:r>
          </a:p>
          <a:p>
            <a:pPr lvl="1"/>
            <a:r>
              <a:rPr lang="ko-KR" altLang="en-US" dirty="0"/>
              <a:t>으뜸음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en-US" altLang="ko-KR" dirty="0"/>
              <a:t>G</a:t>
            </a:r>
          </a:p>
          <a:p>
            <a:pPr lvl="1"/>
            <a:r>
              <a:rPr lang="ko-KR" altLang="en-US" dirty="0"/>
              <a:t>조성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en-US" altLang="ko-KR" dirty="0"/>
              <a:t>G minor (</a:t>
            </a:r>
            <a:r>
              <a:rPr lang="ko-KR" altLang="en-US" dirty="0"/>
              <a:t>사단조</a:t>
            </a:r>
            <a:r>
              <a:rPr lang="en-US" altLang="ko-KR" dirty="0"/>
              <a:t>)</a:t>
            </a:r>
          </a:p>
          <a:p>
            <a:pPr marL="548640" lvl="2" indent="0">
              <a:buNone/>
            </a:pPr>
            <a:r>
              <a:rPr lang="en-US" altLang="ko-KR" dirty="0">
                <a:latin typeface="맑은 고딕" panose="020B0503020000020004" pitchFamily="50" charset="-127"/>
              </a:rPr>
              <a:t>♭ 2</a:t>
            </a:r>
            <a:r>
              <a:rPr lang="ko-KR" altLang="en-US" dirty="0">
                <a:latin typeface="맑은 고딕" panose="020B0503020000020004" pitchFamily="50" charset="-127"/>
              </a:rPr>
              <a:t>개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3D4758-FDFE-4740-BA5E-AAA751076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1" y="2057400"/>
            <a:ext cx="5338235" cy="4023360"/>
          </a:xfrm>
        </p:spPr>
        <p:txBody>
          <a:bodyPr/>
          <a:lstStyle/>
          <a:p>
            <a:r>
              <a:rPr lang="ko-KR" altLang="en-US" dirty="0"/>
              <a:t>별빛의 선율 </a:t>
            </a:r>
            <a:r>
              <a:rPr lang="en-US" altLang="ko-KR" dirty="0"/>
              <a:t>(2015)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계이름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ko-KR" altLang="en-US" dirty="0"/>
              <a:t>라 도시 레</a:t>
            </a:r>
            <a:r>
              <a:rPr lang="ko-KR" altLang="en-US" dirty="0">
                <a:solidFill>
                  <a:schemeClr val="accent4"/>
                </a:solidFill>
              </a:rPr>
              <a:t>도</a:t>
            </a:r>
            <a:r>
              <a:rPr lang="en-US" altLang="ko-KR" dirty="0">
                <a:solidFill>
                  <a:schemeClr val="accent4"/>
                </a:solidFill>
              </a:rPr>
              <a:t>#</a:t>
            </a:r>
            <a:r>
              <a:rPr lang="en-US" altLang="ko-KR" dirty="0"/>
              <a:t> </a:t>
            </a:r>
            <a:r>
              <a:rPr lang="ko-KR" altLang="en-US" dirty="0" err="1"/>
              <a:t>미</a:t>
            </a:r>
            <a:r>
              <a:rPr lang="ko-KR" altLang="en-US" dirty="0" err="1">
                <a:solidFill>
                  <a:schemeClr val="accent4"/>
                </a:solidFill>
              </a:rPr>
              <a:t>레</a:t>
            </a:r>
            <a:r>
              <a:rPr lang="en-US" altLang="ko-KR" dirty="0">
                <a:solidFill>
                  <a:schemeClr val="accent4"/>
                </a:solidFill>
              </a:rPr>
              <a:t>#</a:t>
            </a:r>
            <a:r>
              <a:rPr lang="en-US" altLang="ko-KR" dirty="0"/>
              <a:t> </a:t>
            </a:r>
            <a:r>
              <a:rPr lang="ko-KR" altLang="en-US" dirty="0"/>
              <a:t>시 라 도시 </a:t>
            </a:r>
            <a:r>
              <a:rPr lang="ko-KR" altLang="en-US" dirty="0" err="1"/>
              <a:t>레미</a:t>
            </a:r>
            <a:r>
              <a:rPr lang="ko-KR" altLang="en-US" dirty="0"/>
              <a:t> 레도 시</a:t>
            </a:r>
            <a:r>
              <a:rPr lang="en-US" altLang="ko-KR" dirty="0"/>
              <a:t>~</a:t>
            </a:r>
          </a:p>
          <a:p>
            <a:pPr lvl="1"/>
            <a:r>
              <a:rPr lang="ko-KR" altLang="en-US" dirty="0"/>
              <a:t>으뜸음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en-US" altLang="ko-KR" dirty="0"/>
              <a:t>C</a:t>
            </a:r>
          </a:p>
          <a:p>
            <a:pPr lvl="1"/>
            <a:r>
              <a:rPr lang="ko-KR" altLang="en-US" dirty="0"/>
              <a:t>조성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en-US" altLang="ko-KR" dirty="0"/>
              <a:t>C minor (</a:t>
            </a:r>
            <a:r>
              <a:rPr lang="ko-KR" altLang="en-US" dirty="0"/>
              <a:t>다단조</a:t>
            </a:r>
            <a:r>
              <a:rPr lang="en-US" altLang="ko-KR" dirty="0"/>
              <a:t>)</a:t>
            </a:r>
          </a:p>
          <a:p>
            <a:pPr marL="548640" lvl="2" indent="0">
              <a:buNone/>
            </a:pPr>
            <a:r>
              <a:rPr lang="en-US" altLang="ko-KR" dirty="0">
                <a:latin typeface="맑은 고딕" panose="020B0503020000020004" pitchFamily="50" charset="-127"/>
              </a:rPr>
              <a:t>♭ 3</a:t>
            </a:r>
            <a:r>
              <a:rPr lang="ko-KR" altLang="en-US" dirty="0">
                <a:latin typeface="맑은 고딕" panose="020B0503020000020004" pitchFamily="50" charset="-127"/>
              </a:rPr>
              <a:t>개</a:t>
            </a:r>
            <a:endParaRPr lang="ko-KR" altLang="en-US" dirty="0"/>
          </a:p>
        </p:txBody>
      </p:sp>
      <p:pic>
        <p:nvPicPr>
          <p:cNvPr id="7" name="겨울의 선율">
            <a:hlinkClick r:id="" action="ppaction://media"/>
            <a:extLst>
              <a:ext uri="{FF2B5EF4-FFF2-40B4-BE49-F238E27FC236}">
                <a16:creationId xmlns:a16="http://schemas.microsoft.com/office/drawing/2014/main" id="{0449864F-D50B-4DF4-A680-589FEFA0D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1749" y="2642985"/>
            <a:ext cx="487363" cy="487363"/>
          </a:xfrm>
          <a:prstGeom prst="rect">
            <a:avLst/>
          </a:prstGeom>
        </p:spPr>
      </p:pic>
      <p:pic>
        <p:nvPicPr>
          <p:cNvPr id="8" name="별빛의 선율">
            <a:hlinkClick r:id="" action="ppaction://media"/>
            <a:extLst>
              <a:ext uri="{FF2B5EF4-FFF2-40B4-BE49-F238E27FC236}">
                <a16:creationId xmlns:a16="http://schemas.microsoft.com/office/drawing/2014/main" id="{5A54A66F-F052-4B10-8C7D-CC337634F0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6408" y="26429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2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113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21CF2-516B-42E2-80BD-0E7ADE9F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조성을 찾을 수 없는 곡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D936B-EA54-43B1-926E-5CB390964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난수의 선율 </a:t>
            </a:r>
            <a:r>
              <a:rPr lang="en-US" altLang="ko-KR" dirty="0"/>
              <a:t>(2016)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마디가 바뀔 때마다 화음이 바뀜</a:t>
            </a:r>
            <a:endParaRPr lang="en-US" altLang="ko-KR" dirty="0"/>
          </a:p>
          <a:p>
            <a:pPr lvl="1"/>
            <a:r>
              <a:rPr lang="ko-KR" altLang="en-US" dirty="0"/>
              <a:t>첫째 마디 화음은 </a:t>
            </a:r>
            <a:r>
              <a:rPr lang="en-US" altLang="ko-KR" dirty="0"/>
              <a:t>Am</a:t>
            </a:r>
          </a:p>
          <a:p>
            <a:pPr lvl="2"/>
            <a:r>
              <a:rPr lang="en-US" altLang="ko-KR" dirty="0"/>
              <a:t>A(</a:t>
            </a:r>
            <a:r>
              <a:rPr lang="ko-KR" altLang="en-US" dirty="0"/>
              <a:t>라</a:t>
            </a:r>
            <a:r>
              <a:rPr lang="en-US" altLang="ko-KR" dirty="0"/>
              <a:t>), C(</a:t>
            </a:r>
            <a:r>
              <a:rPr lang="ko-KR" altLang="en-US" dirty="0"/>
              <a:t>도</a:t>
            </a:r>
            <a:r>
              <a:rPr lang="en-US" altLang="ko-KR" dirty="0"/>
              <a:t>), E(</a:t>
            </a:r>
            <a:r>
              <a:rPr lang="ko-KR" altLang="en-US" dirty="0"/>
              <a:t>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둘째 마디 화음은 </a:t>
            </a:r>
            <a:r>
              <a:rPr lang="en-US" altLang="ko-KR" dirty="0"/>
              <a:t>Asus4</a:t>
            </a:r>
          </a:p>
          <a:p>
            <a:pPr lvl="2"/>
            <a:r>
              <a:rPr lang="en-US" altLang="ko-KR" dirty="0"/>
              <a:t>A(</a:t>
            </a:r>
            <a:r>
              <a:rPr lang="ko-KR" altLang="en-US" dirty="0"/>
              <a:t>라</a:t>
            </a:r>
            <a:r>
              <a:rPr lang="en-US" altLang="ko-KR" dirty="0"/>
              <a:t>), D(</a:t>
            </a:r>
            <a:r>
              <a:rPr lang="ko-KR" altLang="en-US" dirty="0"/>
              <a:t>레</a:t>
            </a:r>
            <a:r>
              <a:rPr lang="en-US" altLang="ko-KR" dirty="0"/>
              <a:t>), E(</a:t>
            </a:r>
            <a:r>
              <a:rPr lang="ko-KR" altLang="en-US" dirty="0"/>
              <a:t>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셋째 마디 화음은 </a:t>
            </a:r>
            <a:r>
              <a:rPr lang="en-US" altLang="ko-KR" dirty="0" err="1"/>
              <a:t>C#m</a:t>
            </a:r>
            <a:endParaRPr lang="en-US" altLang="ko-KR" dirty="0"/>
          </a:p>
          <a:p>
            <a:pPr lvl="2"/>
            <a:r>
              <a:rPr lang="en-US" altLang="ko-KR" dirty="0"/>
              <a:t>C#(</a:t>
            </a:r>
            <a:r>
              <a:rPr lang="ko-KR" altLang="en-US" dirty="0"/>
              <a:t>도</a:t>
            </a:r>
            <a:r>
              <a:rPr lang="en-US" altLang="ko-KR" dirty="0"/>
              <a:t>#), E(</a:t>
            </a:r>
            <a:r>
              <a:rPr lang="ko-KR" altLang="en-US" dirty="0"/>
              <a:t>미</a:t>
            </a:r>
            <a:r>
              <a:rPr lang="en-US" altLang="ko-KR" dirty="0"/>
              <a:t>), G#(</a:t>
            </a:r>
            <a:r>
              <a:rPr lang="ko-KR" altLang="en-US" dirty="0"/>
              <a:t>솔</a:t>
            </a:r>
            <a:r>
              <a:rPr lang="en-US" altLang="ko-KR" dirty="0"/>
              <a:t>#)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화음은 </a:t>
            </a:r>
            <a:r>
              <a:rPr lang="en-US" altLang="ko-KR" dirty="0">
                <a:solidFill>
                  <a:schemeClr val="accent1"/>
                </a:solidFill>
              </a:rPr>
              <a:t>4</a:t>
            </a:r>
            <a:r>
              <a:rPr lang="ko-KR" altLang="en-US" dirty="0">
                <a:solidFill>
                  <a:schemeClr val="accent1"/>
                </a:solidFill>
              </a:rPr>
              <a:t>주차에 자세히 다룹니다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3D4758-FDFE-4740-BA5E-AAA751076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1" y="2057400"/>
            <a:ext cx="5338235" cy="4023360"/>
          </a:xfrm>
        </p:spPr>
        <p:txBody>
          <a:bodyPr/>
          <a:lstStyle/>
          <a:p>
            <a:r>
              <a:rPr lang="ko-KR" altLang="en-US" dirty="0"/>
              <a:t>마력의 선율 </a:t>
            </a:r>
            <a:r>
              <a:rPr lang="en-US" altLang="ko-KR" dirty="0"/>
              <a:t>(2018)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음이름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en-US" altLang="ko-KR" dirty="0"/>
              <a:t>C(</a:t>
            </a:r>
            <a:r>
              <a:rPr lang="ko-KR" altLang="en-US" dirty="0"/>
              <a:t>도</a:t>
            </a:r>
            <a:r>
              <a:rPr lang="en-US" altLang="ko-KR" dirty="0"/>
              <a:t>) E(</a:t>
            </a:r>
            <a:r>
              <a:rPr lang="ko-KR" altLang="en-US" dirty="0"/>
              <a:t>미</a:t>
            </a:r>
            <a:r>
              <a:rPr lang="en-US" altLang="ko-KR" dirty="0"/>
              <a:t>) A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en-US" altLang="ko-KR" dirty="0"/>
              <a:t>(</a:t>
            </a:r>
            <a:r>
              <a:rPr lang="ko-KR" altLang="en-US" dirty="0"/>
              <a:t>라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en-US" altLang="ko-KR" dirty="0"/>
              <a:t>) B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en-US" altLang="ko-KR" dirty="0"/>
              <a:t>(</a:t>
            </a:r>
            <a:r>
              <a:rPr lang="ko-KR" altLang="en-US" dirty="0"/>
              <a:t>시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en-US" altLang="ko-KR" dirty="0"/>
              <a:t>) C(</a:t>
            </a:r>
            <a:r>
              <a:rPr lang="ko-KR" altLang="en-US" dirty="0"/>
              <a:t>도</a:t>
            </a:r>
            <a:r>
              <a:rPr lang="en-US" altLang="ko-KR" dirty="0"/>
              <a:t>)~</a:t>
            </a:r>
          </a:p>
          <a:p>
            <a:pPr lvl="1"/>
            <a:r>
              <a:rPr lang="ko-KR" altLang="en-US" dirty="0"/>
              <a:t>음계</a:t>
            </a:r>
            <a:r>
              <a:rPr lang="en-US" altLang="ko-KR" dirty="0"/>
              <a:t>:</a:t>
            </a:r>
          </a:p>
          <a:p>
            <a:pPr marL="548640" lvl="2" indent="0">
              <a:buNone/>
            </a:pPr>
            <a:r>
              <a:rPr lang="ko-KR" altLang="en-US" dirty="0" err="1"/>
              <a:t>온음음계</a:t>
            </a:r>
            <a:r>
              <a:rPr lang="en-US" altLang="ko-KR" dirty="0"/>
              <a:t>(Whole tone scale)</a:t>
            </a:r>
            <a:r>
              <a:rPr lang="ko-KR" altLang="en-US" dirty="0"/>
              <a:t>와 유사한 음계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548640" lvl="2" indent="0">
              <a:buNone/>
            </a:pPr>
            <a:r>
              <a:rPr lang="en-US" altLang="ko-KR" dirty="0">
                <a:solidFill>
                  <a:schemeClr val="accent3"/>
                </a:solidFill>
              </a:rPr>
              <a:t>* </a:t>
            </a:r>
            <a:r>
              <a:rPr lang="ko-KR" altLang="en-US" dirty="0" err="1">
                <a:solidFill>
                  <a:schemeClr val="accent3"/>
                </a:solidFill>
              </a:rPr>
              <a:t>온음음계</a:t>
            </a:r>
            <a:r>
              <a:rPr lang="en-US" altLang="ko-KR" dirty="0">
                <a:solidFill>
                  <a:schemeClr val="accent3"/>
                </a:solidFill>
              </a:rPr>
              <a:t>: 6</a:t>
            </a:r>
            <a:r>
              <a:rPr lang="ko-KR" altLang="en-US" dirty="0">
                <a:solidFill>
                  <a:schemeClr val="accent3"/>
                </a:solidFill>
              </a:rPr>
              <a:t>개의 온음으로 구성된 음계</a:t>
            </a:r>
            <a:endParaRPr lang="en-US" altLang="ko-KR" dirty="0">
              <a:solidFill>
                <a:schemeClr val="accent3"/>
              </a:solidFill>
            </a:endParaRPr>
          </a:p>
        </p:txBody>
      </p:sp>
      <p:pic>
        <p:nvPicPr>
          <p:cNvPr id="4" name="난수의 선율">
            <a:hlinkClick r:id="" action="ppaction://media"/>
            <a:extLst>
              <a:ext uri="{FF2B5EF4-FFF2-40B4-BE49-F238E27FC236}">
                <a16:creationId xmlns:a16="http://schemas.microsoft.com/office/drawing/2014/main" id="{F352C141-1166-44E6-8EEC-78CE8ECBE7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1854" y="2642985"/>
            <a:ext cx="487363" cy="487363"/>
          </a:xfrm>
          <a:prstGeom prst="rect">
            <a:avLst/>
          </a:prstGeom>
        </p:spPr>
      </p:pic>
      <p:pic>
        <p:nvPicPr>
          <p:cNvPr id="6" name="마력의 선율">
            <a:hlinkClick r:id="" action="ppaction://media"/>
            <a:extLst>
              <a:ext uri="{FF2B5EF4-FFF2-40B4-BE49-F238E27FC236}">
                <a16:creationId xmlns:a16="http://schemas.microsoft.com/office/drawing/2014/main" id="{56762D96-EE79-46E6-A5CA-78BEEB734A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96554" y="26429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4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01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음악의 조성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편</a:t>
            </a:r>
          </a:p>
        </p:txBody>
      </p:sp>
    </p:spTree>
    <p:extLst>
      <p:ext uri="{BB962C8B-B14F-4D97-AF65-F5344CB8AC3E}">
        <p14:creationId xmlns:p14="http://schemas.microsoft.com/office/powerpoint/2010/main" val="218864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 퀴즈 </a:t>
            </a:r>
            <a:r>
              <a:rPr lang="en-US" altLang="ko-KR" dirty="0"/>
              <a:t>1) </a:t>
            </a:r>
            <a:r>
              <a:rPr lang="ko-KR" altLang="en-US" dirty="0"/>
              <a:t>다음 멜로디의 조성은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이것이 그 조성이라고 생각했나요</a:t>
            </a:r>
            <a:r>
              <a:rPr lang="en-US" altLang="ko-KR" dirty="0"/>
              <a:t>?</a:t>
            </a:r>
          </a:p>
          <a:p>
            <a:pPr lvl="1"/>
            <a:endParaRPr lang="ko-KR" altLang="en-US" dirty="0"/>
          </a:p>
        </p:txBody>
      </p:sp>
      <p:pic>
        <p:nvPicPr>
          <p:cNvPr id="4" name="Quiz practice 1">
            <a:hlinkClick r:id="" action="ppaction://media"/>
            <a:extLst>
              <a:ext uri="{FF2B5EF4-FFF2-40B4-BE49-F238E27FC236}">
                <a16:creationId xmlns:a16="http://schemas.microsoft.com/office/drawing/2014/main" id="{F3A79EAE-1452-B663-BD71-2492DB170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4221" y="2835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1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 퀴즈 </a:t>
            </a:r>
            <a:r>
              <a:rPr lang="en-US" altLang="ko-KR" dirty="0"/>
              <a:t>2) </a:t>
            </a:r>
            <a:r>
              <a:rPr lang="ko-KR" altLang="en-US" dirty="0"/>
              <a:t>다음 멜로디의 조성은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이것이 그 조성이라고 생각했나요</a:t>
            </a:r>
            <a:r>
              <a:rPr lang="en-US" altLang="ko-KR" dirty="0"/>
              <a:t>?</a:t>
            </a:r>
          </a:p>
          <a:p>
            <a:pPr lvl="1"/>
            <a:endParaRPr lang="ko-KR" altLang="en-US" dirty="0"/>
          </a:p>
        </p:txBody>
      </p:sp>
      <p:pic>
        <p:nvPicPr>
          <p:cNvPr id="6" name="Quiz practice 2">
            <a:hlinkClick r:id="" action="ppaction://media"/>
            <a:extLst>
              <a:ext uri="{FF2B5EF4-FFF2-40B4-BE49-F238E27FC236}">
                <a16:creationId xmlns:a16="http://schemas.microsoft.com/office/drawing/2014/main" id="{9B3E3BA5-09FD-20D6-44A8-355C2C09F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4221" y="2835274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0B688F-947C-0E54-EE5F-8E0E830461E1}"/>
              </a:ext>
            </a:extLst>
          </p:cNvPr>
          <p:cNvSpPr txBox="1"/>
          <p:nvPr/>
        </p:nvSpPr>
        <p:spPr>
          <a:xfrm>
            <a:off x="9310255" y="5772834"/>
            <a:ext cx="249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연습 퀴즈 </a:t>
            </a:r>
            <a:r>
              <a:rPr lang="en-US" altLang="ko-KR" dirty="0"/>
              <a:t>1</a:t>
            </a:r>
            <a:r>
              <a:rPr lang="ko-KR" altLang="en-US" dirty="0"/>
              <a:t>의 답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>
                <a:solidFill>
                  <a:schemeClr val="accent2"/>
                </a:solidFill>
              </a:rPr>
              <a:t>B♭ Major (</a:t>
            </a:r>
            <a:r>
              <a:rPr lang="ko-KR" altLang="en-US" dirty="0" err="1">
                <a:solidFill>
                  <a:schemeClr val="accent2"/>
                </a:solidFill>
              </a:rPr>
              <a:t>내림나장조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4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287D1-DA3C-499B-BF16-676D4C96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세미나 참여자들의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35805-B1F0-A2B7-F600-43CF79352150}"/>
              </a:ext>
            </a:extLst>
          </p:cNvPr>
          <p:cNvSpPr txBox="1"/>
          <p:nvPr/>
        </p:nvSpPr>
        <p:spPr>
          <a:xfrm>
            <a:off x="933104" y="2313258"/>
            <a:ext cx="2391987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부족했던 부분을 정확히</a:t>
            </a:r>
            <a:b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채워주는 느낌이었어요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3F1B5-C1A4-02AC-2FD4-F70277EBDDFB}"/>
              </a:ext>
            </a:extLst>
          </p:cNvPr>
          <p:cNvSpPr txBox="1"/>
          <p:nvPr/>
        </p:nvSpPr>
        <p:spPr>
          <a:xfrm>
            <a:off x="1038908" y="3691712"/>
            <a:ext cx="3463963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지식의 부족함은 채웠는데</a:t>
            </a:r>
            <a:b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감각의 부재가 절실히 느껴졌어요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 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상대음감 훈련을 따로 해야 할 것 같네요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2D2D1-1B21-DC47-67EA-D5BEC2699AB3}"/>
              </a:ext>
            </a:extLst>
          </p:cNvPr>
          <p:cNvSpPr txBox="1"/>
          <p:nvPr/>
        </p:nvSpPr>
        <p:spPr>
          <a:xfrm>
            <a:off x="781451" y="5439498"/>
            <a:ext cx="281593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저는 지식도 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50%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밖에</a:t>
            </a:r>
            <a:b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안 채워진 것 같은데요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85BA6D-E23B-846B-242D-E8648E144FE7}"/>
              </a:ext>
            </a:extLst>
          </p:cNvPr>
          <p:cNvSpPr txBox="1"/>
          <p:nvPr/>
        </p:nvSpPr>
        <p:spPr>
          <a:xfrm>
            <a:off x="3875810" y="2079736"/>
            <a:ext cx="3610841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어디서 이런 거 알려주는 곳이 없더라고요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b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음악 기본 개념은 찾아보면 나오지만 조성 찾는 법을 이렇게 자세히 알려주지는 않아요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CCB42-D721-C960-D262-CED13329480E}"/>
              </a:ext>
            </a:extLst>
          </p:cNvPr>
          <p:cNvSpPr txBox="1"/>
          <p:nvPr/>
        </p:nvSpPr>
        <p:spPr>
          <a:xfrm>
            <a:off x="5139353" y="4283276"/>
            <a:ext cx="5164282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이과 학생들이 알아듣기 좋게 설명해 주셔서 되게 명쾌했어요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 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솔루션이 수학적으로 하나로 정해진다든가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…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BD441-A273-7EC3-E279-F2E79EE7F188}"/>
              </a:ext>
            </a:extLst>
          </p:cNvPr>
          <p:cNvSpPr txBox="1"/>
          <p:nvPr/>
        </p:nvSpPr>
        <p:spPr>
          <a:xfrm>
            <a:off x="8346506" y="2183317"/>
            <a:ext cx="267201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어떻게 다들 조성을 찾는 건지</a:t>
            </a:r>
            <a:b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신기하기만 하네요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…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2CA89-AE70-33BE-F16B-DE306322ECB6}"/>
              </a:ext>
            </a:extLst>
          </p:cNvPr>
          <p:cNvSpPr txBox="1"/>
          <p:nvPr/>
        </p:nvSpPr>
        <p:spPr>
          <a:xfrm>
            <a:off x="4346417" y="5349101"/>
            <a:ext cx="17157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앞으로 튜너 엄청</a:t>
            </a:r>
            <a:b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잘 쓸 것 같아요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768FA-B438-71AB-CFE4-19A3B4F7433C}"/>
              </a:ext>
            </a:extLst>
          </p:cNvPr>
          <p:cNvSpPr txBox="1"/>
          <p:nvPr/>
        </p:nvSpPr>
        <p:spPr>
          <a:xfrm>
            <a:off x="6654938" y="5462424"/>
            <a:ext cx="4746933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오늘 배운 음계 개념을 가지고 작곡을 해보고 </a:t>
            </a:r>
            <a:r>
              <a:rPr lang="ko-KR" altLang="en-US" sz="2400" dirty="0" err="1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싶어졌어요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 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이런 개념을 아는 게 도움이 정말 많이 되네요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092FA-B1B7-62B7-BC09-BA25DF8192D9}"/>
              </a:ext>
            </a:extLst>
          </p:cNvPr>
          <p:cNvSpPr txBox="1"/>
          <p:nvPr/>
        </p:nvSpPr>
        <p:spPr>
          <a:xfrm>
            <a:off x="8116348" y="3245788"/>
            <a:ext cx="3431598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그래도 조금 감이 잡히는 것 같아요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장조와 단조는 구분할 수 있을 것 같고요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05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 퀴즈 </a:t>
            </a:r>
            <a:r>
              <a:rPr lang="en-US" altLang="ko-KR" dirty="0"/>
              <a:t>3) </a:t>
            </a:r>
            <a:r>
              <a:rPr lang="ko-KR" altLang="en-US" dirty="0"/>
              <a:t>다음 멜로디를 들어보세요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You raise me up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롤프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뢰블란</a:t>
            </a:r>
            <a:r>
              <a:rPr lang="ko-KR" altLang="en-US" dirty="0">
                <a:solidFill>
                  <a:schemeClr val="accent1"/>
                </a:solidFill>
              </a:rPr>
              <a:t> 편곡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웨스트라이프 노래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곡과 아래 두 조성을 비교하며 들어보세요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어느 조성에 더 맞다고 생각하시나요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Quiz practice 3 (You raise me up)">
            <a:hlinkClick r:id="" action="ppaction://media"/>
            <a:extLst>
              <a:ext uri="{FF2B5EF4-FFF2-40B4-BE49-F238E27FC236}">
                <a16:creationId xmlns:a16="http://schemas.microsoft.com/office/drawing/2014/main" id="{9334F425-4992-66AC-E779-AF4F8A762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4220" y="3053483"/>
            <a:ext cx="487363" cy="487363"/>
          </a:xfrm>
          <a:prstGeom prst="rect">
            <a:avLst/>
          </a:prstGeom>
        </p:spPr>
      </p:pic>
      <p:pic>
        <p:nvPicPr>
          <p:cNvPr id="5" name="Quiz practice 1">
            <a:hlinkClick r:id="" action="ppaction://media"/>
            <a:extLst>
              <a:ext uri="{FF2B5EF4-FFF2-40B4-BE49-F238E27FC236}">
                <a16:creationId xmlns:a16="http://schemas.microsoft.com/office/drawing/2014/main" id="{EDDB5D52-C543-3D3E-C7A0-1930A1692F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4220" y="5236729"/>
            <a:ext cx="487363" cy="487363"/>
          </a:xfrm>
          <a:prstGeom prst="rect">
            <a:avLst/>
          </a:prstGeom>
        </p:spPr>
      </p:pic>
      <p:pic>
        <p:nvPicPr>
          <p:cNvPr id="8" name="Quiz practice 3-1">
            <a:hlinkClick r:id="" action="ppaction://media"/>
            <a:extLst>
              <a:ext uri="{FF2B5EF4-FFF2-40B4-BE49-F238E27FC236}">
                <a16:creationId xmlns:a16="http://schemas.microsoft.com/office/drawing/2014/main" id="{65164680-1756-068C-B081-93D7892D0E3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82548" y="5236728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AA324-9A7D-B44F-7B97-3493AFF70A1E}"/>
              </a:ext>
            </a:extLst>
          </p:cNvPr>
          <p:cNvSpPr txBox="1"/>
          <p:nvPr/>
        </p:nvSpPr>
        <p:spPr>
          <a:xfrm>
            <a:off x="2113611" y="5902036"/>
            <a:ext cx="9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1</a:t>
            </a:r>
            <a:r>
              <a:rPr lang="ko-KR" altLang="en-US" dirty="0"/>
              <a:t>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E8583-6BCD-AF74-875E-AB7E63FDEF33}"/>
              </a:ext>
            </a:extLst>
          </p:cNvPr>
          <p:cNvSpPr txBox="1"/>
          <p:nvPr/>
        </p:nvSpPr>
        <p:spPr>
          <a:xfrm>
            <a:off x="4431939" y="5911334"/>
            <a:ext cx="9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E76B0-5A1B-3A9C-0435-2DC03706F7EB}"/>
              </a:ext>
            </a:extLst>
          </p:cNvPr>
          <p:cNvSpPr txBox="1"/>
          <p:nvPr/>
        </p:nvSpPr>
        <p:spPr>
          <a:xfrm>
            <a:off x="9310255" y="5772833"/>
            <a:ext cx="249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연습 퀴즈 </a:t>
            </a:r>
            <a:r>
              <a:rPr lang="en-US" altLang="ko-KR" dirty="0"/>
              <a:t>2</a:t>
            </a:r>
            <a:r>
              <a:rPr lang="ko-KR" altLang="en-US" dirty="0"/>
              <a:t>의 답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>
                <a:solidFill>
                  <a:schemeClr val="accent2"/>
                </a:solidFill>
              </a:rPr>
              <a:t>E Minor (</a:t>
            </a:r>
            <a:r>
              <a:rPr lang="ko-KR" altLang="en-US" dirty="0">
                <a:solidFill>
                  <a:schemeClr val="accent2"/>
                </a:solidFill>
              </a:rPr>
              <a:t>마단조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44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6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6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연습 풀이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 퀴즈 </a:t>
            </a:r>
            <a:r>
              <a:rPr lang="en-US" altLang="ko-KR" dirty="0"/>
              <a:t>3</a:t>
            </a:r>
            <a:r>
              <a:rPr lang="ko-KR" altLang="en-US" dirty="0"/>
              <a:t>의 풀이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You raise me up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롤프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뢰블란</a:t>
            </a:r>
            <a:r>
              <a:rPr lang="ko-KR" altLang="en-US" dirty="0">
                <a:solidFill>
                  <a:schemeClr val="accent1"/>
                </a:solidFill>
              </a:rPr>
              <a:t> 편곡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웨스트라이프 노래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Quiz practice 3 (You raise me up)">
            <a:hlinkClick r:id="" action="ppaction://media"/>
            <a:extLst>
              <a:ext uri="{FF2B5EF4-FFF2-40B4-BE49-F238E27FC236}">
                <a16:creationId xmlns:a16="http://schemas.microsoft.com/office/drawing/2014/main" id="{9334F425-4992-66AC-E779-AF4F8A762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5250" y="3185318"/>
            <a:ext cx="487363" cy="487363"/>
          </a:xfrm>
          <a:prstGeom prst="rect">
            <a:avLst/>
          </a:prstGeom>
        </p:spPr>
      </p:pic>
      <p:pic>
        <p:nvPicPr>
          <p:cNvPr id="5" name="Quiz practice 1">
            <a:hlinkClick r:id="" action="ppaction://media"/>
            <a:extLst>
              <a:ext uri="{FF2B5EF4-FFF2-40B4-BE49-F238E27FC236}">
                <a16:creationId xmlns:a16="http://schemas.microsoft.com/office/drawing/2014/main" id="{EDDB5D52-C543-3D3E-C7A0-1930A1692F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97579" y="4388366"/>
            <a:ext cx="487363" cy="487363"/>
          </a:xfrm>
          <a:prstGeom prst="rect">
            <a:avLst/>
          </a:prstGeom>
        </p:spPr>
      </p:pic>
      <p:pic>
        <p:nvPicPr>
          <p:cNvPr id="8" name="Quiz practice 3-1">
            <a:hlinkClick r:id="" action="ppaction://media"/>
            <a:extLst>
              <a:ext uri="{FF2B5EF4-FFF2-40B4-BE49-F238E27FC236}">
                <a16:creationId xmlns:a16="http://schemas.microsoft.com/office/drawing/2014/main" id="{65164680-1756-068C-B081-93D7892D0E3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63599" y="4419602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AA324-9A7D-B44F-7B97-3493AFF70A1E}"/>
              </a:ext>
            </a:extLst>
          </p:cNvPr>
          <p:cNvSpPr txBox="1"/>
          <p:nvPr/>
        </p:nvSpPr>
        <p:spPr>
          <a:xfrm>
            <a:off x="1025972" y="5053673"/>
            <a:ext cx="183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: B♭ Major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E8583-6BCD-AF74-875E-AB7E63FDEF33}"/>
              </a:ext>
            </a:extLst>
          </p:cNvPr>
          <p:cNvSpPr txBox="1"/>
          <p:nvPr/>
        </p:nvSpPr>
        <p:spPr>
          <a:xfrm>
            <a:off x="6453853" y="5094207"/>
            <a:ext cx="170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E♭ Major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63FAFC-A77F-CC3C-F493-DFF76C4C97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6390" y="2842153"/>
            <a:ext cx="9160034" cy="12345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61A9FB-8981-E72F-1315-4C72FD7F48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6632" y="4231395"/>
            <a:ext cx="3254022" cy="8535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49032D-B0C7-07B1-2362-B2F74FF2C9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0611" y="4251014"/>
            <a:ext cx="3200677" cy="7620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FC8491-6C3E-9E84-8653-D792843757F0}"/>
              </a:ext>
            </a:extLst>
          </p:cNvPr>
          <p:cNvSpPr txBox="1"/>
          <p:nvPr/>
        </p:nvSpPr>
        <p:spPr>
          <a:xfrm>
            <a:off x="1448931" y="5707421"/>
            <a:ext cx="770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악보를 보면 조표에 붙은 </a:t>
            </a:r>
            <a:r>
              <a:rPr lang="en-US" altLang="ko-KR" dirty="0">
                <a:solidFill>
                  <a:schemeClr val="accent1"/>
                </a:solidFill>
              </a:rPr>
              <a:t>♭</a:t>
            </a:r>
            <a:r>
              <a:rPr lang="ko-KR" altLang="en-US" dirty="0">
                <a:solidFill>
                  <a:schemeClr val="accent1"/>
                </a:solidFill>
              </a:rPr>
              <a:t> 개수가 </a:t>
            </a:r>
            <a:r>
              <a:rPr lang="en-US" altLang="ko-KR" dirty="0">
                <a:solidFill>
                  <a:schemeClr val="accent1"/>
                </a:solidFill>
              </a:rPr>
              <a:t>3</a:t>
            </a:r>
            <a:r>
              <a:rPr lang="ko-KR" altLang="en-US" dirty="0">
                <a:solidFill>
                  <a:schemeClr val="accent1"/>
                </a:solidFill>
              </a:rPr>
              <a:t>개이므로 </a:t>
            </a:r>
            <a:r>
              <a:rPr lang="en-US" altLang="ko-KR" b="1" dirty="0">
                <a:solidFill>
                  <a:schemeClr val="accent2"/>
                </a:solidFill>
              </a:rPr>
              <a:t>E♭ Major</a:t>
            </a:r>
            <a:r>
              <a:rPr lang="ko-KR" altLang="en-US" dirty="0">
                <a:solidFill>
                  <a:schemeClr val="accent1"/>
                </a:solidFill>
              </a:rPr>
              <a:t>임을 금방 알 수 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악보 없이 듣기만 해서 어떻게 알 수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2AF71-3C3A-4A62-AE83-7D16B3274FF9}"/>
              </a:ext>
            </a:extLst>
          </p:cNvPr>
          <p:cNvSpPr txBox="1"/>
          <p:nvPr/>
        </p:nvSpPr>
        <p:spPr>
          <a:xfrm>
            <a:off x="9311762" y="5772833"/>
            <a:ext cx="249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연습 퀴즈 </a:t>
            </a:r>
            <a:r>
              <a:rPr lang="en-US" altLang="ko-KR" dirty="0"/>
              <a:t>3</a:t>
            </a:r>
            <a:r>
              <a:rPr lang="ko-KR" altLang="en-US" dirty="0"/>
              <a:t>의 답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번</a:t>
            </a:r>
          </a:p>
          <a:p>
            <a:pPr algn="r"/>
            <a:r>
              <a:rPr lang="en-US" altLang="ko-KR" dirty="0">
                <a:solidFill>
                  <a:schemeClr val="accent6"/>
                </a:solidFill>
              </a:rPr>
              <a:t>E</a:t>
            </a:r>
            <a:r>
              <a:rPr lang="en-US" altLang="ko-KR" b="1" dirty="0">
                <a:solidFill>
                  <a:schemeClr val="accent6"/>
                </a:solidFill>
              </a:rPr>
              <a:t>♭</a:t>
            </a:r>
            <a:r>
              <a:rPr lang="en-US" altLang="ko-KR" dirty="0">
                <a:solidFill>
                  <a:schemeClr val="accent6"/>
                </a:solidFill>
              </a:rPr>
              <a:t> Major (</a:t>
            </a:r>
            <a:r>
              <a:rPr lang="ko-KR" altLang="en-US" dirty="0" err="1">
                <a:solidFill>
                  <a:schemeClr val="accent6"/>
                </a:solidFill>
              </a:rPr>
              <a:t>내림마단조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758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5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연습 풀이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 퀴즈 </a:t>
            </a:r>
            <a:r>
              <a:rPr lang="en-US" altLang="ko-KR" dirty="0"/>
              <a:t>3</a:t>
            </a:r>
            <a:r>
              <a:rPr lang="ko-KR" altLang="en-US" dirty="0"/>
              <a:t>의 풀이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You raise me up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롤프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뢰블란</a:t>
            </a:r>
            <a:r>
              <a:rPr lang="ko-KR" altLang="en-US" dirty="0">
                <a:solidFill>
                  <a:schemeClr val="accent1"/>
                </a:solidFill>
              </a:rPr>
              <a:t> 편곡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웨스트라이프 노래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Quiz practice 3 (You raise me up)">
            <a:hlinkClick r:id="" action="ppaction://media"/>
            <a:extLst>
              <a:ext uri="{FF2B5EF4-FFF2-40B4-BE49-F238E27FC236}">
                <a16:creationId xmlns:a16="http://schemas.microsoft.com/office/drawing/2014/main" id="{9334F425-4992-66AC-E779-AF4F8A762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5250" y="3185318"/>
            <a:ext cx="487363" cy="487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63FAFC-A77F-CC3C-F493-DFF76C4C9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390" y="2842153"/>
            <a:ext cx="9160034" cy="1234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FC8491-6C3E-9E84-8653-D792843757F0}"/>
              </a:ext>
            </a:extLst>
          </p:cNvPr>
          <p:cNvSpPr txBox="1"/>
          <p:nvPr/>
        </p:nvSpPr>
        <p:spPr>
          <a:xfrm>
            <a:off x="1380836" y="4242028"/>
            <a:ext cx="9845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번째 </a:t>
            </a:r>
            <a:r>
              <a:rPr lang="en-US" altLang="ko-KR" dirty="0"/>
              <a:t>You raise me up </a:t>
            </a:r>
            <a:r>
              <a:rPr lang="ko-KR" altLang="en-US" dirty="0"/>
              <a:t>부분을 들으면 </a:t>
            </a:r>
            <a:r>
              <a:rPr lang="en-US" altLang="ko-KR" dirty="0"/>
              <a:t>‘</a:t>
            </a:r>
            <a:r>
              <a:rPr lang="ko-KR" altLang="en-US" dirty="0"/>
              <a:t>도레미파</a:t>
            </a:r>
            <a:r>
              <a:rPr lang="en-US" altLang="ko-KR" dirty="0"/>
              <a:t>’ </a:t>
            </a:r>
            <a:r>
              <a:rPr lang="ko-KR" altLang="en-US" dirty="0"/>
              <a:t>또는 </a:t>
            </a:r>
            <a:r>
              <a:rPr lang="en-US" altLang="ko-KR" dirty="0"/>
              <a:t>‘</a:t>
            </a:r>
            <a:r>
              <a:rPr lang="ko-KR" altLang="en-US" dirty="0" err="1"/>
              <a:t>솔라시도</a:t>
            </a:r>
            <a:r>
              <a:rPr lang="en-US" altLang="ko-KR" dirty="0"/>
              <a:t>’ </a:t>
            </a:r>
            <a:r>
              <a:rPr lang="ko-KR" altLang="en-US" dirty="0"/>
              <a:t>중 하나처럼 들린다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</a:t>
            </a:r>
            <a:r>
              <a:rPr lang="en-US" altLang="ko-KR" dirty="0"/>
              <a:t>‘</a:t>
            </a:r>
            <a:r>
              <a:rPr lang="ko-KR" altLang="en-US" dirty="0"/>
              <a:t>도레미파</a:t>
            </a:r>
            <a:r>
              <a:rPr lang="en-US" altLang="ko-KR" dirty="0"/>
              <a:t>’</a:t>
            </a:r>
            <a:r>
              <a:rPr lang="ko-KR" altLang="en-US" dirty="0"/>
              <a:t>라고 가정해 보자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You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해당하는</a:t>
            </a:r>
            <a:r>
              <a:rPr lang="en-US" altLang="ko-KR" dirty="0"/>
              <a:t> </a:t>
            </a:r>
            <a:r>
              <a:rPr lang="ko-KR" altLang="en-US" dirty="0"/>
              <a:t>음인 </a:t>
            </a:r>
            <a:r>
              <a:rPr lang="en-US" altLang="ko-KR" dirty="0"/>
              <a:t>B♭</a:t>
            </a:r>
            <a:r>
              <a:rPr lang="ko-KR" altLang="en-US" dirty="0"/>
              <a:t>이 으뜸음이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뒤 부분의 계이름을 채우면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7D0429-B4BA-0789-01E2-AC9768E11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982401"/>
              </p:ext>
            </p:extLst>
          </p:nvPr>
        </p:nvGraphicFramePr>
        <p:xfrm>
          <a:off x="314532" y="5204618"/>
          <a:ext cx="1156293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588">
                  <a:extLst>
                    <a:ext uri="{9D8B030D-6E8A-4147-A177-3AD203B41FA5}">
                      <a16:colId xmlns:a16="http://schemas.microsoft.com/office/drawing/2014/main" val="141299162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919976538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18764559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68359824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79937136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406248879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687840159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053191632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476279960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4197252852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79821918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769835629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97615126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150099229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79886007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356296107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48383975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361567495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830327472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628063125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65248343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4099176834"/>
                    </a:ext>
                  </a:extLst>
                </a:gridCol>
              </a:tblGrid>
              <a:tr h="218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raise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moun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en-US" altLang="ko-KR" sz="1000" dirty="0" err="1"/>
                        <a:t>tains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raise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walk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stor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-my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seas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784533"/>
                  </a:ext>
                </a:extLst>
              </a:tr>
              <a:tr h="2180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accent2"/>
                          </a:solidFill>
                        </a:rPr>
                        <a:t>시♭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accent2"/>
                          </a:solidFill>
                        </a:rPr>
                        <a:t>시♭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2127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6EC3A4-06AD-ADAA-4056-19A4BAEDF149}"/>
              </a:ext>
            </a:extLst>
          </p:cNvPr>
          <p:cNvSpPr txBox="1"/>
          <p:nvPr/>
        </p:nvSpPr>
        <p:spPr>
          <a:xfrm>
            <a:off x="1380835" y="5845266"/>
            <a:ext cx="984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2"/>
                </a:solidFill>
              </a:rPr>
              <a:t>시♭</a:t>
            </a:r>
            <a:r>
              <a:rPr lang="ko-KR" altLang="en-US" dirty="0" err="1"/>
              <a:t>이</a:t>
            </a:r>
            <a:r>
              <a:rPr lang="ko-KR" altLang="en-US" dirty="0"/>
              <a:t> 무려 두 개나 나온다</a:t>
            </a:r>
            <a:r>
              <a:rPr lang="en-US" altLang="ko-KR" dirty="0"/>
              <a:t>! B♭</a:t>
            </a:r>
            <a:r>
              <a:rPr lang="ko-KR" altLang="en-US" dirty="0"/>
              <a:t>이 으뜸음이 아닐 수 있다는 뜻이다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조성을 찾을 때에는 임시표를 최소화하는 것이 좋으므로</a:t>
            </a:r>
            <a:r>
              <a:rPr lang="en-US" altLang="ko-KR" dirty="0"/>
              <a:t>, </a:t>
            </a:r>
            <a:r>
              <a:rPr lang="ko-KR" altLang="en-US" dirty="0"/>
              <a:t>다른 경우의 수도 탐색해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31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5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연습 풀이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 퀴즈 </a:t>
            </a:r>
            <a:r>
              <a:rPr lang="en-US" altLang="ko-KR" dirty="0"/>
              <a:t>3</a:t>
            </a:r>
            <a:r>
              <a:rPr lang="ko-KR" altLang="en-US" dirty="0"/>
              <a:t>의 풀이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You raise me up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롤프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뢰블란</a:t>
            </a:r>
            <a:r>
              <a:rPr lang="ko-KR" altLang="en-US" dirty="0">
                <a:solidFill>
                  <a:schemeClr val="accent1"/>
                </a:solidFill>
              </a:rPr>
              <a:t> 편곡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웨스트라이프 노래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Quiz practice 3 (You raise me up)">
            <a:hlinkClick r:id="" action="ppaction://media"/>
            <a:extLst>
              <a:ext uri="{FF2B5EF4-FFF2-40B4-BE49-F238E27FC236}">
                <a16:creationId xmlns:a16="http://schemas.microsoft.com/office/drawing/2014/main" id="{9334F425-4992-66AC-E779-AF4F8A762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5250" y="3185318"/>
            <a:ext cx="487363" cy="487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63FAFC-A77F-CC3C-F493-DFF76C4C9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390" y="2842153"/>
            <a:ext cx="9160034" cy="1234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FC8491-6C3E-9E84-8653-D792843757F0}"/>
              </a:ext>
            </a:extLst>
          </p:cNvPr>
          <p:cNvSpPr txBox="1"/>
          <p:nvPr/>
        </p:nvSpPr>
        <p:spPr>
          <a:xfrm>
            <a:off x="1380836" y="4242028"/>
            <a:ext cx="9845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번째 </a:t>
            </a:r>
            <a:r>
              <a:rPr lang="en-US" altLang="ko-KR" dirty="0"/>
              <a:t>You raise me up </a:t>
            </a:r>
            <a:r>
              <a:rPr lang="ko-KR" altLang="en-US" dirty="0"/>
              <a:t>부분을 이번에는 </a:t>
            </a:r>
            <a:r>
              <a:rPr lang="en-US" altLang="ko-KR" dirty="0"/>
              <a:t>‘</a:t>
            </a:r>
            <a:r>
              <a:rPr lang="ko-KR" altLang="en-US" dirty="0" err="1"/>
              <a:t>솔라시도</a:t>
            </a:r>
            <a:r>
              <a:rPr lang="en-US" altLang="ko-KR" dirty="0"/>
              <a:t>’</a:t>
            </a:r>
            <a:r>
              <a:rPr lang="ko-KR" altLang="en-US" dirty="0"/>
              <a:t>라고 가정해 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그러면 </a:t>
            </a:r>
            <a:r>
              <a:rPr lang="en-US" altLang="ko-KR" dirty="0"/>
              <a:t>up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해당하는</a:t>
            </a:r>
            <a:r>
              <a:rPr lang="en-US" altLang="ko-KR" dirty="0"/>
              <a:t> </a:t>
            </a:r>
            <a:r>
              <a:rPr lang="ko-KR" altLang="en-US" dirty="0"/>
              <a:t>음인 </a:t>
            </a:r>
            <a:r>
              <a:rPr lang="en-US" altLang="ko-KR" dirty="0"/>
              <a:t>E♭</a:t>
            </a:r>
            <a:r>
              <a:rPr lang="ko-KR" altLang="en-US" dirty="0"/>
              <a:t>이 으뜸음이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뒤 부분의 계이름을 채우면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7D0429-B4BA-0789-01E2-AC9768E11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229008"/>
              </p:ext>
            </p:extLst>
          </p:nvPr>
        </p:nvGraphicFramePr>
        <p:xfrm>
          <a:off x="314532" y="5204618"/>
          <a:ext cx="1156293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588">
                  <a:extLst>
                    <a:ext uri="{9D8B030D-6E8A-4147-A177-3AD203B41FA5}">
                      <a16:colId xmlns:a16="http://schemas.microsoft.com/office/drawing/2014/main" val="141299162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919976538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18764559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68359824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79937136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406248879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687840159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053191632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476279960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4197252852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79821918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769835629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97615126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150099229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79886007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356296107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48383975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361567495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830327472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628063125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65248343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4099176834"/>
                    </a:ext>
                  </a:extLst>
                </a:gridCol>
              </a:tblGrid>
              <a:tr h="218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raise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moun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en-US" altLang="ko-KR" sz="1000" dirty="0" err="1"/>
                        <a:t>tains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raise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walk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stor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-my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seas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784533"/>
                  </a:ext>
                </a:extLst>
              </a:tr>
              <a:tr h="2180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2127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BC16B2-813D-7778-E59E-AA443B20421D}"/>
              </a:ext>
            </a:extLst>
          </p:cNvPr>
          <p:cNvSpPr txBox="1"/>
          <p:nvPr/>
        </p:nvSpPr>
        <p:spPr>
          <a:xfrm>
            <a:off x="1380836" y="5858224"/>
            <a:ext cx="984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이번에는 임시표가 붙는 음이 하나도 없다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그렇기 때문에 </a:t>
            </a:r>
            <a:r>
              <a:rPr lang="en-US" altLang="ko-KR" dirty="0"/>
              <a:t>You raise me up </a:t>
            </a:r>
            <a:r>
              <a:rPr lang="ko-KR" altLang="en-US" dirty="0"/>
              <a:t>부분이 </a:t>
            </a:r>
            <a:r>
              <a:rPr lang="en-US" altLang="ko-KR" dirty="0"/>
              <a:t>‘</a:t>
            </a:r>
            <a:r>
              <a:rPr lang="ko-KR" altLang="en-US" dirty="0" err="1"/>
              <a:t>솔라시도</a:t>
            </a:r>
            <a:r>
              <a:rPr lang="en-US" altLang="ko-KR" dirty="0"/>
              <a:t>’</a:t>
            </a:r>
            <a:r>
              <a:rPr lang="ko-KR" altLang="en-US" dirty="0"/>
              <a:t>이고 </a:t>
            </a:r>
            <a:r>
              <a:rPr lang="en-US" altLang="ko-KR" dirty="0"/>
              <a:t>E♭</a:t>
            </a:r>
            <a:r>
              <a:rPr lang="ko-KR" altLang="en-US" dirty="0"/>
              <a:t>이 으뜸음인 </a:t>
            </a:r>
            <a:r>
              <a:rPr lang="en-US" altLang="ko-KR" dirty="0">
                <a:solidFill>
                  <a:schemeClr val="accent2"/>
                </a:solidFill>
              </a:rPr>
              <a:t>E♭ Major </a:t>
            </a:r>
            <a:r>
              <a:rPr lang="ko-KR" altLang="en-US" dirty="0"/>
              <a:t>가 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31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5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연습 풀이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 퀴즈 </a:t>
            </a:r>
            <a:r>
              <a:rPr lang="en-US" altLang="ko-KR" dirty="0"/>
              <a:t>3</a:t>
            </a:r>
            <a:r>
              <a:rPr lang="ko-KR" altLang="en-US" dirty="0"/>
              <a:t>의 풀이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You raise me up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롤프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뢰블란</a:t>
            </a:r>
            <a:r>
              <a:rPr lang="ko-KR" altLang="en-US" dirty="0">
                <a:solidFill>
                  <a:schemeClr val="accent1"/>
                </a:solidFill>
              </a:rPr>
              <a:t> 편곡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웨스트라이프 노래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Quiz practice 3 (You raise me up)">
            <a:hlinkClick r:id="" action="ppaction://media"/>
            <a:extLst>
              <a:ext uri="{FF2B5EF4-FFF2-40B4-BE49-F238E27FC236}">
                <a16:creationId xmlns:a16="http://schemas.microsoft.com/office/drawing/2014/main" id="{9334F425-4992-66AC-E779-AF4F8A762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5250" y="3185318"/>
            <a:ext cx="487363" cy="487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63FAFC-A77F-CC3C-F493-DFF76C4C9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390" y="2842153"/>
            <a:ext cx="9160034" cy="1234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FC8491-6C3E-9E84-8653-D792843757F0}"/>
              </a:ext>
            </a:extLst>
          </p:cNvPr>
          <p:cNvSpPr txBox="1"/>
          <p:nvPr/>
        </p:nvSpPr>
        <p:spPr>
          <a:xfrm>
            <a:off x="1380836" y="4242028"/>
            <a:ext cx="9845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장조인지 단조인지는 어떻게 알았는가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만약 이 곡이 단조라면</a:t>
            </a:r>
            <a:r>
              <a:rPr lang="en-US" altLang="ko-KR" dirty="0"/>
              <a:t>, </a:t>
            </a:r>
            <a:r>
              <a:rPr lang="ko-KR" altLang="en-US" dirty="0"/>
              <a:t>아래의 계이름에서 </a:t>
            </a:r>
            <a:r>
              <a:rPr lang="en-US" altLang="ko-KR" dirty="0"/>
              <a:t>‘</a:t>
            </a:r>
            <a:r>
              <a:rPr lang="ko-KR" altLang="en-US" dirty="0"/>
              <a:t>라</a:t>
            </a:r>
            <a:r>
              <a:rPr lang="en-US" altLang="ko-KR" dirty="0"/>
              <a:t>’</a:t>
            </a:r>
            <a:r>
              <a:rPr lang="en-US" altLang="ko-KR" dirty="0">
                <a:solidFill>
                  <a:schemeClr val="accent6"/>
                </a:solidFill>
              </a:rPr>
              <a:t>(C)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en-US" altLang="ko-KR" dirty="0">
                <a:solidFill>
                  <a:schemeClr val="accent6"/>
                </a:solidFill>
              </a:rPr>
              <a:t>(E♭)</a:t>
            </a:r>
            <a:r>
              <a:rPr lang="ko-KR" altLang="en-US" dirty="0"/>
              <a:t>보다 많이 나와야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‘</a:t>
            </a:r>
            <a:r>
              <a:rPr lang="ko-KR" altLang="en-US" dirty="0"/>
              <a:t>라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 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번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게다가 음 길이의 총합도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라</a:t>
            </a:r>
            <a:r>
              <a:rPr lang="en-US" altLang="ko-KR" dirty="0"/>
              <a:t>’</a:t>
            </a:r>
            <a:r>
              <a:rPr lang="ko-KR" altLang="en-US" dirty="0"/>
              <a:t>보다 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en-US" altLang="ko-KR" dirty="0">
                <a:solidFill>
                  <a:schemeClr val="accent6"/>
                </a:solidFill>
              </a:rPr>
              <a:t>(E♭)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으뜸음인 </a:t>
            </a:r>
            <a:r>
              <a:rPr lang="ko-KR" altLang="en-US" b="1" dirty="0"/>
              <a:t>장조</a:t>
            </a:r>
            <a:r>
              <a:rPr lang="en-US" altLang="ko-KR" b="1" dirty="0">
                <a:solidFill>
                  <a:schemeClr val="accent6"/>
                </a:solidFill>
              </a:rPr>
              <a:t>(Major)</a:t>
            </a:r>
            <a:r>
              <a:rPr lang="ko-KR" altLang="en-US" dirty="0"/>
              <a:t>이다</a:t>
            </a:r>
            <a:r>
              <a:rPr lang="en-US" altLang="ko-KR" dirty="0"/>
              <a:t>!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7D0429-B4BA-0789-01E2-AC9768E11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82176"/>
              </p:ext>
            </p:extLst>
          </p:nvPr>
        </p:nvGraphicFramePr>
        <p:xfrm>
          <a:off x="314532" y="5892993"/>
          <a:ext cx="1156293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588">
                  <a:extLst>
                    <a:ext uri="{9D8B030D-6E8A-4147-A177-3AD203B41FA5}">
                      <a16:colId xmlns:a16="http://schemas.microsoft.com/office/drawing/2014/main" val="141299162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919976538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18764559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68359824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79937136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406248879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687840159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053191632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476279960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4197252852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79821918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769835629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97615126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150099229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798860074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1356296107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48383975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2361567495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830327472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3628063125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652483433"/>
                    </a:ext>
                  </a:extLst>
                </a:gridCol>
                <a:gridCol w="525588">
                  <a:extLst>
                    <a:ext uri="{9D8B030D-6E8A-4147-A177-3AD203B41FA5}">
                      <a16:colId xmlns:a16="http://schemas.microsoft.com/office/drawing/2014/main" val="4099176834"/>
                    </a:ext>
                  </a:extLst>
                </a:gridCol>
              </a:tblGrid>
              <a:tr h="218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raise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moun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r>
                        <a:rPr lang="en-US" altLang="ko-KR" sz="1000" dirty="0" err="1"/>
                        <a:t>tains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raise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walk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stor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-my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seas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784533"/>
                  </a:ext>
                </a:extLst>
              </a:tr>
              <a:tr h="2180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21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59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1) </a:t>
            </a:r>
            <a:r>
              <a:rPr lang="ko-KR" altLang="en-US" dirty="0"/>
              <a:t>카르멘 환상곡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사라사테 작곡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a) 0</a:t>
            </a:r>
            <a:r>
              <a:rPr lang="ko-KR" altLang="en-US" dirty="0"/>
              <a:t>초 </a:t>
            </a:r>
            <a:r>
              <a:rPr lang="en-US" altLang="ko-KR" dirty="0"/>
              <a:t>~ 6</a:t>
            </a:r>
            <a:r>
              <a:rPr lang="ko-KR" altLang="en-US" dirty="0"/>
              <a:t>초의 멜로디의 계이름은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/>
              <a:t>이 곡의 조성은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답은 </a:t>
            </a:r>
            <a:r>
              <a:rPr lang="ko-KR" altLang="en-US" dirty="0">
                <a:hlinkClick r:id="rId4" action="ppaction://hlinksldjump"/>
              </a:rPr>
              <a:t>마지막에서 두 번째 슬라이드</a:t>
            </a: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2주차 발표 보충_카르멘 환상곡">
            <a:hlinkClick r:id="" action="ppaction://media"/>
            <a:extLst>
              <a:ext uri="{FF2B5EF4-FFF2-40B4-BE49-F238E27FC236}">
                <a16:creationId xmlns:a16="http://schemas.microsoft.com/office/drawing/2014/main" id="{CF415499-5456-4FC0-85C2-DF54F8ED84A1}"/>
              </a:ext>
            </a:extLst>
          </p:cNvPr>
          <p:cNvPicPr>
            <a:picLocks noGrp="1" noChangeAspect="1"/>
          </p:cNvPicPr>
          <p:nvPr>
            <p:ph sz="half" idx="4294967295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5920" y="2654299"/>
            <a:ext cx="487363" cy="487363"/>
          </a:xfrm>
        </p:spPr>
      </p:pic>
    </p:spTree>
    <p:extLst>
      <p:ext uri="{BB962C8B-B14F-4D97-AF65-F5344CB8AC3E}">
        <p14:creationId xmlns:p14="http://schemas.microsoft.com/office/powerpoint/2010/main" val="369495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2) </a:t>
            </a:r>
            <a:r>
              <a:rPr lang="ko-KR" altLang="en-US" dirty="0"/>
              <a:t>아름다운 세상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박학기 작곡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a) 1</a:t>
            </a:r>
            <a:r>
              <a:rPr lang="ko-KR" altLang="en-US" dirty="0"/>
              <a:t>초 </a:t>
            </a:r>
            <a:r>
              <a:rPr lang="en-US" altLang="ko-KR" dirty="0"/>
              <a:t>~ 8</a:t>
            </a:r>
            <a:r>
              <a:rPr lang="ko-KR" altLang="en-US" dirty="0"/>
              <a:t>초의 멜로디</a:t>
            </a:r>
            <a:r>
              <a:rPr lang="en-US" altLang="ko-KR" dirty="0"/>
              <a:t>(</a:t>
            </a:r>
            <a:r>
              <a:rPr lang="ko-KR" altLang="en-US" dirty="0"/>
              <a:t>소프라노</a:t>
            </a:r>
            <a:r>
              <a:rPr lang="en-US" altLang="ko-KR" dirty="0"/>
              <a:t>)</a:t>
            </a:r>
            <a:r>
              <a:rPr lang="ko-KR" altLang="en-US" dirty="0"/>
              <a:t>의 계이름은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/>
              <a:t>이 곡의 조성은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답은 </a:t>
            </a:r>
            <a:r>
              <a:rPr lang="ko-KR" altLang="en-US" dirty="0">
                <a:hlinkClick r:id="rId4" action="ppaction://hlinksldjump"/>
              </a:rPr>
              <a:t>마지막에서 두 번째 슬라이드</a:t>
            </a: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7" name="아름다운 세상 (일부)">
            <a:hlinkClick r:id="" action="ppaction://media"/>
            <a:extLst>
              <a:ext uri="{FF2B5EF4-FFF2-40B4-BE49-F238E27FC236}">
                <a16:creationId xmlns:a16="http://schemas.microsoft.com/office/drawing/2014/main" id="{9FCF586F-1480-426C-ACC8-F553E3A8FE50}"/>
              </a:ext>
            </a:extLst>
          </p:cNvPr>
          <p:cNvPicPr>
            <a:picLocks noGrp="1" noChangeAspect="1"/>
          </p:cNvPicPr>
          <p:nvPr>
            <p:ph sz="half" idx="4294967295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5920" y="2649176"/>
            <a:ext cx="487363" cy="487362"/>
          </a:xfrm>
        </p:spPr>
      </p:pic>
    </p:spTree>
    <p:extLst>
      <p:ext uri="{BB962C8B-B14F-4D97-AF65-F5344CB8AC3E}">
        <p14:creationId xmlns:p14="http://schemas.microsoft.com/office/powerpoint/2010/main" val="373875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9BA8D-0B87-410D-AC64-67A09FD7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DCBC-BAB5-4A62-BB98-A2BEB6D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3) </a:t>
            </a:r>
            <a:r>
              <a:rPr lang="ko-KR" altLang="en-US" dirty="0"/>
              <a:t>카레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노라조</a:t>
            </a:r>
            <a:r>
              <a:rPr lang="ko-KR" altLang="en-US" dirty="0">
                <a:solidFill>
                  <a:schemeClr val="accent1"/>
                </a:solidFill>
              </a:rPr>
              <a:t> 노래 </a:t>
            </a:r>
            <a:r>
              <a:rPr lang="en-US" altLang="ko-KR" dirty="0">
                <a:solidFill>
                  <a:schemeClr val="accent1"/>
                </a:solidFill>
              </a:rPr>
              <a:t>/ </a:t>
            </a:r>
            <a:r>
              <a:rPr lang="ko-KR" altLang="en-US" dirty="0">
                <a:solidFill>
                  <a:schemeClr val="accent1"/>
                </a:solidFill>
              </a:rPr>
              <a:t>이영준</a:t>
            </a:r>
            <a:r>
              <a:rPr lang="en-US" altLang="ko-KR" dirty="0">
                <a:solidFill>
                  <a:schemeClr val="accent1"/>
                </a:solidFill>
              </a:rPr>
              <a:t>, DK </a:t>
            </a:r>
            <a:r>
              <a:rPr lang="ko-KR" altLang="en-US" dirty="0">
                <a:solidFill>
                  <a:schemeClr val="accent1"/>
                </a:solidFill>
              </a:rPr>
              <a:t>작곡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a) 0</a:t>
            </a:r>
            <a:r>
              <a:rPr lang="ko-KR" altLang="en-US" dirty="0"/>
              <a:t>초 </a:t>
            </a:r>
            <a:r>
              <a:rPr lang="en-US" altLang="ko-KR" dirty="0"/>
              <a:t>~ 6</a:t>
            </a:r>
            <a:r>
              <a:rPr lang="ko-KR" altLang="en-US" dirty="0"/>
              <a:t>초의 멜로디</a:t>
            </a:r>
            <a:r>
              <a:rPr lang="en-US" altLang="ko-KR" dirty="0"/>
              <a:t>(</a:t>
            </a:r>
            <a:r>
              <a:rPr lang="ko-KR" altLang="en-US" dirty="0"/>
              <a:t>소프라노</a:t>
            </a:r>
            <a:r>
              <a:rPr lang="en-US" altLang="ko-KR" dirty="0"/>
              <a:t>)</a:t>
            </a:r>
            <a:r>
              <a:rPr lang="ko-KR" altLang="en-US" dirty="0"/>
              <a:t>의 계이름은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/>
              <a:t>이 곡의 조성은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답은 </a:t>
            </a:r>
            <a:r>
              <a:rPr lang="ko-KR" altLang="en-US" dirty="0">
                <a:hlinkClick r:id="rId4" action="ppaction://hlinksldjump"/>
              </a:rPr>
              <a:t>마지막에서 두 번째 슬라이드</a:t>
            </a: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카레 (일부)">
            <a:hlinkClick r:id="" action="ppaction://media"/>
            <a:extLst>
              <a:ext uri="{FF2B5EF4-FFF2-40B4-BE49-F238E27FC236}">
                <a16:creationId xmlns:a16="http://schemas.microsoft.com/office/drawing/2014/main" id="{CC8AB788-6AE3-4E8F-97D3-580BB5C73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8349" y="26489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 공지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주차 세미나는 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22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금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>
                <a:solidFill>
                  <a:schemeClr val="accent4"/>
                </a:solidFill>
              </a:rPr>
              <a:t>오후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시 </a:t>
            </a:r>
            <a:r>
              <a:rPr lang="en-US" altLang="ko-KR" dirty="0">
                <a:solidFill>
                  <a:schemeClr val="accent4"/>
                </a:solidFill>
              </a:rPr>
              <a:t>30</a:t>
            </a:r>
            <a:r>
              <a:rPr lang="ko-KR" altLang="en-US" dirty="0">
                <a:solidFill>
                  <a:schemeClr val="accent4"/>
                </a:solidFill>
              </a:rPr>
              <a:t>분</a:t>
            </a:r>
            <a:r>
              <a:rPr lang="ko-KR" altLang="en-US" dirty="0"/>
              <a:t>에 진행할 예정입니다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장소는 오늘과 같이 서울대학교 관악캠퍼스 </a:t>
            </a:r>
            <a:r>
              <a:rPr lang="en-US" altLang="ko-KR" dirty="0"/>
              <a:t>301</a:t>
            </a:r>
            <a:r>
              <a:rPr lang="ko-KR" altLang="en-US" dirty="0"/>
              <a:t>동 </a:t>
            </a:r>
            <a:r>
              <a:rPr lang="en-US" altLang="ko-KR" dirty="0"/>
              <a:t>203</a:t>
            </a:r>
            <a:r>
              <a:rPr lang="ko-KR" altLang="en-US" dirty="0"/>
              <a:t>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주에는 </a:t>
            </a:r>
            <a:r>
              <a:rPr lang="en-US" altLang="ko-KR" dirty="0"/>
              <a:t>NWC </a:t>
            </a:r>
            <a:r>
              <a:rPr lang="ko-KR" altLang="en-US" dirty="0"/>
              <a:t>또는 </a:t>
            </a:r>
            <a:r>
              <a:rPr lang="en-US" altLang="ko-KR" dirty="0" err="1"/>
              <a:t>MuseScore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설치된 💻노트북💻을 꼭 들고</a:t>
            </a:r>
            <a:r>
              <a:rPr lang="en-US" altLang="ko-KR" dirty="0"/>
              <a:t> </a:t>
            </a:r>
            <a:r>
              <a:rPr lang="ko-KR" altLang="en-US" dirty="0" err="1"/>
              <a:t>오셔야</a:t>
            </a:r>
            <a:br>
              <a:rPr lang="en-US" altLang="ko-KR" dirty="0"/>
            </a:br>
            <a:r>
              <a:rPr lang="ko-KR" altLang="en-US" dirty="0"/>
              <a:t>합니다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pPr algn="l"/>
            <a:r>
              <a:rPr lang="ko-KR" altLang="en-US" dirty="0"/>
              <a:t>오늘 오신 분들은 </a:t>
            </a:r>
            <a:r>
              <a:rPr lang="en-US" altLang="ko-KR" b="0" i="0" u="none" strike="noStrike" baseline="0" dirty="0">
                <a:solidFill>
                  <a:srgbClr val="4189B3"/>
                </a:solidFill>
                <a:latin typeface="Corbel" panose="020B0503020204020204" pitchFamily="34" charset="0"/>
              </a:rPr>
              <a:t>#</a:t>
            </a:r>
            <a:r>
              <a:rPr lang="ko-KR" altLang="en-US" b="0" i="0" u="none" strike="noStrike" baseline="0" dirty="0">
                <a:solidFill>
                  <a:srgbClr val="4189B3"/>
                </a:solidFill>
                <a:latin typeface="Corbel" panose="020B0503020204020204" pitchFamily="34" charset="0"/>
              </a:rPr>
              <a:t>📅</a:t>
            </a:r>
            <a:r>
              <a:rPr lang="ko-KR" altLang="en-US" b="0" i="0" u="none" strike="noStrike" baseline="0" dirty="0">
                <a:solidFill>
                  <a:srgbClr val="4189B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출석부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채널에 명단 남겨드립니다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!</a:t>
            </a:r>
          </a:p>
          <a:p>
            <a:pPr marL="45720" indent="0">
              <a:buNone/>
            </a:pPr>
            <a:endParaRPr lang="en-US" altLang="ko-KR" dirty="0"/>
          </a:p>
          <a:p>
            <a:r>
              <a:rPr lang="ko-KR" altLang="en-US" b="1" dirty="0">
                <a:solidFill>
                  <a:schemeClr val="accent2"/>
                </a:solidFill>
              </a:rPr>
              <a:t>이 발표 자료에서 궁금한 점이 있다면 </a:t>
            </a:r>
            <a:r>
              <a:rPr lang="en-US" altLang="ko-KR" b="1" dirty="0">
                <a:solidFill>
                  <a:schemeClr val="accent4"/>
                </a:solidFill>
              </a:rPr>
              <a:t>#❓</a:t>
            </a:r>
            <a:r>
              <a:rPr lang="ko-KR" altLang="en-US" b="1" dirty="0">
                <a:solidFill>
                  <a:schemeClr val="accent4"/>
                </a:solidFill>
              </a:rPr>
              <a:t>질의응답 </a:t>
            </a:r>
            <a:r>
              <a:rPr lang="ko-KR" altLang="en-US" b="1" dirty="0">
                <a:solidFill>
                  <a:schemeClr val="accent2"/>
                </a:solidFill>
              </a:rPr>
              <a:t>채널에서 질문하세요</a:t>
            </a:r>
            <a:r>
              <a:rPr lang="en-US" altLang="ko-KR" b="1" dirty="0">
                <a:solidFill>
                  <a:schemeClr val="accent2"/>
                </a:solidFill>
              </a:rPr>
              <a:t>!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내용의 난이도가 어떠했는지도 알려주시면 감사하겠습니다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음악의 조성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 편</a:t>
            </a:r>
          </a:p>
        </p:txBody>
      </p:sp>
    </p:spTree>
    <p:extLst>
      <p:ext uri="{BB962C8B-B14F-4D97-AF65-F5344CB8AC3E}">
        <p14:creationId xmlns:p14="http://schemas.microsoft.com/office/powerpoint/2010/main" val="175684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세미나 미리보기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ko-KR" altLang="en-US" dirty="0"/>
              <a:t>이론</a:t>
            </a:r>
            <a:r>
              <a:rPr lang="en-US" altLang="ko-KR" dirty="0"/>
              <a:t>: NWC</a:t>
            </a:r>
            <a:r>
              <a:rPr lang="ko-KR" altLang="en-US" dirty="0"/>
              <a:t> 기본 사용법 익히기</a:t>
            </a:r>
            <a:endParaRPr lang="en-US" altLang="ko-KR" dirty="0"/>
          </a:p>
          <a:p>
            <a:pPr lvl="1"/>
            <a:r>
              <a:rPr lang="ko-KR" altLang="en-US" dirty="0"/>
              <a:t>음자리표</a:t>
            </a:r>
            <a:r>
              <a:rPr lang="en-US" altLang="ko-KR" dirty="0"/>
              <a:t>, </a:t>
            </a:r>
            <a:r>
              <a:rPr lang="ko-KR" altLang="en-US" dirty="0"/>
              <a:t>조성</a:t>
            </a:r>
            <a:r>
              <a:rPr lang="en-US" altLang="ko-KR" dirty="0"/>
              <a:t>, </a:t>
            </a:r>
            <a:r>
              <a:rPr lang="ko-KR" altLang="en-US" dirty="0"/>
              <a:t>빠르기</a:t>
            </a:r>
            <a:r>
              <a:rPr lang="en-US" altLang="ko-KR" dirty="0"/>
              <a:t>, </a:t>
            </a:r>
            <a:r>
              <a:rPr lang="ko-KR" altLang="en-US" dirty="0"/>
              <a:t>박자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음표 놓기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쉼표 놓기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chemeClr val="accent2"/>
                </a:solidFill>
              </a:rPr>
              <a:t>마디 구분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/>
              <a:t>임시표</a:t>
            </a:r>
            <a:r>
              <a:rPr lang="en-US" altLang="ko-KR" dirty="0"/>
              <a:t>, 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붙임줄</a:t>
            </a:r>
            <a:r>
              <a:rPr lang="en-US" altLang="ko-KR" dirty="0"/>
              <a:t>, </a:t>
            </a:r>
            <a:r>
              <a:rPr lang="ko-KR" altLang="en-US" dirty="0"/>
              <a:t>이음줄</a:t>
            </a:r>
            <a:r>
              <a:rPr lang="en-US" altLang="ko-KR" dirty="0"/>
              <a:t>, </a:t>
            </a:r>
            <a:r>
              <a:rPr lang="ko-KR" altLang="en-US" dirty="0" err="1"/>
              <a:t>스타카토</a:t>
            </a:r>
            <a:r>
              <a:rPr lang="en-US" altLang="ko-KR" dirty="0"/>
              <a:t>, </a:t>
            </a:r>
            <a:r>
              <a:rPr lang="ko-KR" altLang="en-US" dirty="0" err="1"/>
              <a:t>테누토</a:t>
            </a:r>
            <a:r>
              <a:rPr lang="en-US" altLang="ko-KR" dirty="0"/>
              <a:t>, </a:t>
            </a:r>
            <a:r>
              <a:rPr lang="ko-KR" altLang="en-US" dirty="0"/>
              <a:t>악센트</a:t>
            </a:r>
            <a:r>
              <a:rPr lang="en-US" altLang="ko-KR" dirty="0"/>
              <a:t>, </a:t>
            </a:r>
            <a:r>
              <a:rPr lang="ko-KR" altLang="en-US" dirty="0"/>
              <a:t>꾸밈음</a:t>
            </a:r>
            <a:endParaRPr lang="en-US" altLang="ko-KR" dirty="0"/>
          </a:p>
          <a:p>
            <a:pPr lvl="1"/>
            <a:r>
              <a:rPr lang="ko-KR" altLang="en-US" dirty="0"/>
              <a:t>음 수정하기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chemeClr val="accent2"/>
                </a:solidFill>
              </a:rPr>
              <a:t>화음 놓기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셈여림</a:t>
            </a:r>
            <a:r>
              <a:rPr lang="en-US" altLang="ko-KR" dirty="0"/>
              <a:t>, </a:t>
            </a:r>
            <a:r>
              <a:rPr lang="ko-KR" altLang="en-US" dirty="0"/>
              <a:t>세기 변화</a:t>
            </a:r>
            <a:endParaRPr lang="en-US" altLang="ko-KR" dirty="0"/>
          </a:p>
          <a:p>
            <a:pPr lvl="1"/>
            <a:r>
              <a:rPr lang="ko-KR" altLang="en-US" dirty="0" err="1"/>
              <a:t>페르마타</a:t>
            </a:r>
            <a:r>
              <a:rPr lang="en-US" altLang="ko-KR" dirty="0"/>
              <a:t>, </a:t>
            </a:r>
            <a:r>
              <a:rPr lang="ko-KR" altLang="en-US" dirty="0"/>
              <a:t>숨표</a:t>
            </a:r>
            <a:r>
              <a:rPr lang="en-US" altLang="ko-KR" dirty="0"/>
              <a:t>, </a:t>
            </a:r>
            <a:r>
              <a:rPr lang="ko-KR" altLang="en-US" dirty="0"/>
              <a:t>페달 </a:t>
            </a:r>
            <a:r>
              <a:rPr lang="en-US" altLang="ko-KR" dirty="0"/>
              <a:t>/ </a:t>
            </a:r>
            <a:r>
              <a:rPr lang="ko-KR" altLang="en-US" dirty="0"/>
              <a:t>빔</a:t>
            </a:r>
            <a:r>
              <a:rPr lang="en-US" altLang="ko-KR" dirty="0"/>
              <a:t>, </a:t>
            </a:r>
            <a:r>
              <a:rPr lang="ko-KR" altLang="en-US" dirty="0"/>
              <a:t>셋잇단음표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Staff(</a:t>
            </a:r>
            <a:r>
              <a:rPr lang="ko-KR" altLang="en-US" dirty="0">
                <a:solidFill>
                  <a:schemeClr val="accent2"/>
                </a:solidFill>
              </a:rPr>
              <a:t>보표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ko-KR" altLang="en-US" dirty="0"/>
              <a:t>재생</a:t>
            </a:r>
            <a:r>
              <a:rPr lang="en-US" altLang="ko-KR" dirty="0"/>
              <a:t>, </a:t>
            </a:r>
            <a:r>
              <a:rPr lang="ko-KR" altLang="en-US" dirty="0"/>
              <a:t>정지</a:t>
            </a:r>
            <a:r>
              <a:rPr lang="en-US" altLang="ko-KR" dirty="0"/>
              <a:t>, </a:t>
            </a:r>
            <a:r>
              <a:rPr lang="ko-KR" altLang="en-US" dirty="0"/>
              <a:t>음 소거</a:t>
            </a:r>
            <a:endParaRPr lang="en-US" altLang="ko-KR" dirty="0"/>
          </a:p>
          <a:p>
            <a:pPr lvl="1"/>
            <a:r>
              <a:rPr lang="ko-KR" altLang="en-US" dirty="0"/>
              <a:t>곡 정보 입력 </a:t>
            </a:r>
            <a:r>
              <a:rPr lang="en-US" altLang="ko-KR" dirty="0"/>
              <a:t>/ </a:t>
            </a:r>
            <a:r>
              <a:rPr lang="ko-KR" altLang="en-US" dirty="0"/>
              <a:t>가사 입력</a:t>
            </a:r>
            <a:endParaRPr lang="en-US" altLang="ko-KR" dirty="0"/>
          </a:p>
          <a:p>
            <a:pPr lvl="1"/>
            <a:r>
              <a:rPr lang="ko-KR" altLang="en-US" dirty="0"/>
              <a:t>악보 출력 </a:t>
            </a:r>
            <a:r>
              <a:rPr lang="en-US" altLang="ko-KR" dirty="0"/>
              <a:t>/ </a:t>
            </a:r>
            <a:r>
              <a:rPr lang="ko-KR" altLang="en-US" dirty="0"/>
              <a:t>프로젝트 저장 </a:t>
            </a:r>
            <a:r>
              <a:rPr lang="en-US" altLang="ko-KR" dirty="0"/>
              <a:t>/ </a:t>
            </a:r>
            <a:r>
              <a:rPr lang="ko-KR" altLang="en-US" dirty="0"/>
              <a:t>내보내기</a:t>
            </a:r>
            <a:r>
              <a:rPr lang="en-US" altLang="ko-KR" dirty="0"/>
              <a:t>(MIDI)</a:t>
            </a:r>
          </a:p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간단한 악보를 </a:t>
            </a:r>
            <a:r>
              <a:rPr lang="en-US" altLang="ko-KR" dirty="0"/>
              <a:t>NWC</a:t>
            </a:r>
            <a:r>
              <a:rPr lang="ko-KR" altLang="en-US" dirty="0"/>
              <a:t>에 옮겨보기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328162-23BE-43E3-A7C2-681FC86B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93" y="3712995"/>
            <a:ext cx="5409205" cy="29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0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C75F5F-164C-4379-987A-E29B6F50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찾기 실습의 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A81547-FCB9-49CA-BCA9-EAF93F0C5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7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910D3-7011-447B-A280-8724456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 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F2C7F-4BAA-4B8A-9336-AEB6953F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1) </a:t>
            </a:r>
            <a:r>
              <a:rPr lang="ko-KR" altLang="en-US" b="1" dirty="0"/>
              <a:t>카르멘 환상곡</a:t>
            </a:r>
            <a:endParaRPr lang="en-US" altLang="ko-KR" b="1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 err="1">
                <a:solidFill>
                  <a:schemeClr val="accent2"/>
                </a:solidFill>
              </a:rPr>
              <a:t>솔도레미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솔미레도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레미파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솔솔솔솔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도시파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/>
              <a:t>b) </a:t>
            </a:r>
            <a:r>
              <a:rPr lang="en-US" altLang="ko-KR" dirty="0">
                <a:solidFill>
                  <a:schemeClr val="accent2"/>
                </a:solidFill>
              </a:rPr>
              <a:t>D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Major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라장조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/>
              <a:t>퀴즈 </a:t>
            </a:r>
            <a:r>
              <a:rPr lang="en-US" altLang="ko-KR" dirty="0"/>
              <a:t>2) </a:t>
            </a:r>
            <a:r>
              <a:rPr lang="ko-KR" altLang="en-US" b="1" dirty="0"/>
              <a:t>아름다운 세상</a:t>
            </a:r>
            <a:endParaRPr lang="en-US" altLang="ko-KR" b="1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>
                <a:solidFill>
                  <a:schemeClr val="accent2"/>
                </a:solidFill>
              </a:rPr>
              <a:t>도라 도시 시시 시도 도라 도시 </a:t>
            </a:r>
            <a:r>
              <a:rPr lang="ko-KR" altLang="en-US" dirty="0" err="1">
                <a:solidFill>
                  <a:schemeClr val="accent2"/>
                </a:solidFill>
              </a:rPr>
              <a:t>라솔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/>
              <a:t>b)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Major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다장조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/>
              <a:t>퀴즈 </a:t>
            </a:r>
            <a:r>
              <a:rPr lang="en-US" altLang="ko-KR" dirty="0"/>
              <a:t>3) </a:t>
            </a:r>
            <a:r>
              <a:rPr lang="ko-KR" altLang="en-US" b="1" dirty="0"/>
              <a:t>카레</a:t>
            </a:r>
            <a:endParaRPr lang="en-US" altLang="ko-KR" b="1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>
                <a:solidFill>
                  <a:schemeClr val="accent2"/>
                </a:solidFill>
              </a:rPr>
              <a:t>라라 미미 </a:t>
            </a:r>
            <a:r>
              <a:rPr lang="ko-KR" altLang="en-US" dirty="0" err="1">
                <a:solidFill>
                  <a:schemeClr val="accent2"/>
                </a:solidFill>
              </a:rPr>
              <a:t>파미레파미</a:t>
            </a:r>
            <a:r>
              <a:rPr lang="ko-KR" altLang="en-US" dirty="0">
                <a:solidFill>
                  <a:schemeClr val="accent2"/>
                </a:solidFill>
              </a:rPr>
              <a:t> 레 </a:t>
            </a:r>
            <a:r>
              <a:rPr lang="ko-KR" altLang="en-US" dirty="0" err="1">
                <a:solidFill>
                  <a:schemeClr val="accent2"/>
                </a:solidFill>
              </a:rPr>
              <a:t>미레도</a:t>
            </a:r>
            <a:r>
              <a:rPr lang="ko-KR" altLang="en-US" dirty="0">
                <a:solidFill>
                  <a:schemeClr val="accent2"/>
                </a:solidFill>
              </a:rPr>
              <a:t> 도 시 </a:t>
            </a:r>
            <a:r>
              <a:rPr lang="ko-KR" altLang="en-US" dirty="0" err="1">
                <a:solidFill>
                  <a:schemeClr val="accent2"/>
                </a:solidFill>
              </a:rPr>
              <a:t>시시미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/>
              <a:t>b) </a:t>
            </a:r>
            <a:r>
              <a:rPr lang="en-US" altLang="ko-KR" dirty="0">
                <a:solidFill>
                  <a:schemeClr val="accent2"/>
                </a:solidFill>
              </a:rPr>
              <a:t>C#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minor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 err="1">
                <a:solidFill>
                  <a:schemeClr val="accent2"/>
                </a:solidFill>
              </a:rPr>
              <a:t>올림다단조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슬라이드 쇼로 보면 퀴즈 번호별로 하나씩 답이 보입니다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E091A1-0B9D-485C-A1E5-C9CD0D466C4D}"/>
              </a:ext>
            </a:extLst>
          </p:cNvPr>
          <p:cNvSpPr/>
          <p:nvPr/>
        </p:nvSpPr>
        <p:spPr>
          <a:xfrm>
            <a:off x="1917576" y="4776189"/>
            <a:ext cx="4980373" cy="710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38068D-99D5-416A-A8E9-BB33C51DB486}"/>
              </a:ext>
            </a:extLst>
          </p:cNvPr>
          <p:cNvSpPr/>
          <p:nvPr/>
        </p:nvSpPr>
        <p:spPr>
          <a:xfrm>
            <a:off x="1917576" y="3586578"/>
            <a:ext cx="4980373" cy="710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79223-5142-4058-8A51-E443B08A653B}"/>
              </a:ext>
            </a:extLst>
          </p:cNvPr>
          <p:cNvSpPr/>
          <p:nvPr/>
        </p:nvSpPr>
        <p:spPr>
          <a:xfrm>
            <a:off x="1917577" y="2405850"/>
            <a:ext cx="4980373" cy="710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1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음이름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DE614-1776-4D2E-88D0-5F4421C7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절대적인 음의 높이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73461E-BD43-451D-9D3D-489A8775FD96}"/>
              </a:ext>
            </a:extLst>
          </p:cNvPr>
          <p:cNvGrpSpPr/>
          <p:nvPr/>
        </p:nvGrpSpPr>
        <p:grpSpPr>
          <a:xfrm>
            <a:off x="1527041" y="2578685"/>
            <a:ext cx="6010229" cy="3215920"/>
            <a:chOff x="1527041" y="2578685"/>
            <a:chExt cx="6010229" cy="32159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F7FA7B-BFE0-4A2E-9692-0FF42B9F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041" y="2578686"/>
              <a:ext cx="5166808" cy="321591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251783-2C7E-4EDA-A253-FE8D92735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50" y="2578685"/>
              <a:ext cx="843420" cy="321591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A603D8-89BC-4CDF-82FF-E53A9F42F680}"/>
              </a:ext>
            </a:extLst>
          </p:cNvPr>
          <p:cNvSpPr txBox="1"/>
          <p:nvPr/>
        </p:nvSpPr>
        <p:spPr>
          <a:xfrm>
            <a:off x="1763486" y="509451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EAF4E-3157-4C4A-A390-7DFD07DA3059}"/>
              </a:ext>
            </a:extLst>
          </p:cNvPr>
          <p:cNvSpPr txBox="1"/>
          <p:nvPr/>
        </p:nvSpPr>
        <p:spPr>
          <a:xfrm>
            <a:off x="2586446" y="5094514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43CB1-4677-473B-8780-8A98D1691405}"/>
              </a:ext>
            </a:extLst>
          </p:cNvPr>
          <p:cNvSpPr txBox="1"/>
          <p:nvPr/>
        </p:nvSpPr>
        <p:spPr>
          <a:xfrm>
            <a:off x="3317966" y="5094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3315E-B86A-47E8-AC87-3C39871C3D0B}"/>
              </a:ext>
            </a:extLst>
          </p:cNvPr>
          <p:cNvSpPr txBox="1"/>
          <p:nvPr/>
        </p:nvSpPr>
        <p:spPr>
          <a:xfrm>
            <a:off x="4020091" y="509451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F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A7354-1511-4B2D-8A27-3E2FBD00ED58}"/>
              </a:ext>
            </a:extLst>
          </p:cNvPr>
          <p:cNvSpPr txBox="1"/>
          <p:nvPr/>
        </p:nvSpPr>
        <p:spPr>
          <a:xfrm>
            <a:off x="4744290" y="509451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A67FE-4D6E-46CD-BB24-7FF1DBB5B920}"/>
              </a:ext>
            </a:extLst>
          </p:cNvPr>
          <p:cNvSpPr txBox="1"/>
          <p:nvPr/>
        </p:nvSpPr>
        <p:spPr>
          <a:xfrm>
            <a:off x="5524144" y="5094514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A9831-5B96-4EC9-BE14-FFF5A7687A7F}"/>
              </a:ext>
            </a:extLst>
          </p:cNvPr>
          <p:cNvSpPr txBox="1"/>
          <p:nvPr/>
        </p:nvSpPr>
        <p:spPr>
          <a:xfrm>
            <a:off x="6241166" y="5094514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204466-E2D3-40A1-844F-4FBCE9F1F0DA}"/>
              </a:ext>
            </a:extLst>
          </p:cNvPr>
          <p:cNvSpPr txBox="1"/>
          <p:nvPr/>
        </p:nvSpPr>
        <p:spPr>
          <a:xfrm>
            <a:off x="6930294" y="509451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B2FB09-3EC1-4A7A-B6F4-E73E719720CA}"/>
              </a:ext>
            </a:extLst>
          </p:cNvPr>
          <p:cNvSpPr txBox="1"/>
          <p:nvPr/>
        </p:nvSpPr>
        <p:spPr>
          <a:xfrm>
            <a:off x="1959452" y="295899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C#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74ABB-B62F-47CC-ACB3-F74DAD8197AF}"/>
              </a:ext>
            </a:extLst>
          </p:cNvPr>
          <p:cNvSpPr txBox="1"/>
          <p:nvPr/>
        </p:nvSpPr>
        <p:spPr>
          <a:xfrm>
            <a:off x="2750182" y="2958989"/>
            <a:ext cx="59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75B5D-3E17-40BA-8A26-E6197CEE4CE1}"/>
              </a:ext>
            </a:extLst>
          </p:cNvPr>
          <p:cNvSpPr txBox="1"/>
          <p:nvPr/>
        </p:nvSpPr>
        <p:spPr>
          <a:xfrm>
            <a:off x="4147596" y="2958989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F#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C0BCD4-6617-41FD-90D9-B3C8E366046E}"/>
              </a:ext>
            </a:extLst>
          </p:cNvPr>
          <p:cNvSpPr txBox="1"/>
          <p:nvPr/>
        </p:nvSpPr>
        <p:spPr>
          <a:xfrm>
            <a:off x="4920009" y="2958989"/>
            <a:ext cx="591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G#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C4189-2159-4F11-91DC-C1CBE58FFFDD}"/>
              </a:ext>
            </a:extLst>
          </p:cNvPr>
          <p:cNvSpPr txBox="1"/>
          <p:nvPr/>
        </p:nvSpPr>
        <p:spPr>
          <a:xfrm>
            <a:off x="5693334" y="2958988"/>
            <a:ext cx="582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A#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EFFC851-3921-4BC3-B644-8AC04690D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02" y="3595687"/>
            <a:ext cx="2324100" cy="9620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7C1540-E36C-4A94-8493-D6FFC5BC0244}"/>
              </a:ext>
            </a:extLst>
          </p:cNvPr>
          <p:cNvSpPr txBox="1"/>
          <p:nvPr/>
        </p:nvSpPr>
        <p:spPr>
          <a:xfrm>
            <a:off x="10522710" y="384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C4</a:t>
            </a:r>
            <a:endParaRPr lang="ko-KR" altLang="en-US" sz="2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992F67-C707-4E6E-8389-5D6998B16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202" y="2336261"/>
            <a:ext cx="2324100" cy="10382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9E48923-A734-4020-8956-19F63B2C21D1}"/>
              </a:ext>
            </a:extLst>
          </p:cNvPr>
          <p:cNvSpPr txBox="1"/>
          <p:nvPr/>
        </p:nvSpPr>
        <p:spPr>
          <a:xfrm>
            <a:off x="10518004" y="2629362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C5</a:t>
            </a:r>
            <a:endParaRPr lang="ko-KR" altLang="en-US" sz="2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FB9E1F7-CEFE-48C9-8530-3CA64CC34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202" y="4778913"/>
            <a:ext cx="2286000" cy="10572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CD9EC3-7393-49C0-BD3F-8A8016E4BA58}"/>
              </a:ext>
            </a:extLst>
          </p:cNvPr>
          <p:cNvSpPr txBox="1"/>
          <p:nvPr/>
        </p:nvSpPr>
        <p:spPr>
          <a:xfrm>
            <a:off x="10512393" y="5062372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C3</a:t>
            </a:r>
            <a:endParaRPr lang="ko-KR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674349-F495-4DDC-9CF9-C862E64829F5}"/>
              </a:ext>
            </a:extLst>
          </p:cNvPr>
          <p:cNvSpPr txBox="1"/>
          <p:nvPr/>
        </p:nvSpPr>
        <p:spPr>
          <a:xfrm>
            <a:off x="1527041" y="5876107"/>
            <a:ext cx="7093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“C D E F G A B”</a:t>
            </a:r>
            <a:r>
              <a:rPr lang="ko-KR" altLang="en-US" sz="1600" dirty="0"/>
              <a:t>를 한국어로는 </a:t>
            </a:r>
            <a:r>
              <a:rPr lang="en-US" altLang="ko-KR" sz="1600" dirty="0"/>
              <a:t>“</a:t>
            </a:r>
            <a:r>
              <a:rPr lang="ko-KR" altLang="en-US" sz="1600" dirty="0"/>
              <a:t>다 라 마 바 사 가 나</a:t>
            </a:r>
            <a:r>
              <a:rPr lang="en-US" altLang="ko-KR" sz="1600" dirty="0"/>
              <a:t>”</a:t>
            </a:r>
            <a:r>
              <a:rPr lang="ko-KR" altLang="en-US" sz="1600" dirty="0"/>
              <a:t>로 부릅니다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예</a:t>
            </a:r>
            <a:r>
              <a:rPr lang="en-US" altLang="ko-KR" sz="1600" dirty="0"/>
              <a:t>) C = </a:t>
            </a:r>
            <a:r>
              <a:rPr lang="ko-KR" altLang="en-US" sz="1600" dirty="0"/>
              <a:t>다  </a:t>
            </a:r>
            <a:r>
              <a:rPr lang="en-US" altLang="ko-KR" sz="1600" dirty="0"/>
              <a:t>/  C# = </a:t>
            </a:r>
            <a:r>
              <a:rPr lang="ko-KR" altLang="en-US" sz="1600" dirty="0" err="1"/>
              <a:t>올림다</a:t>
            </a:r>
            <a:r>
              <a:rPr lang="ko-KR" altLang="en-US" sz="1600" dirty="0"/>
              <a:t> </a:t>
            </a:r>
            <a:r>
              <a:rPr lang="en-US" altLang="ko-KR" sz="1600" dirty="0"/>
              <a:t>= </a:t>
            </a:r>
            <a:r>
              <a:rPr lang="ko-KR" altLang="en-US" sz="1600" dirty="0" err="1"/>
              <a:t>내림라</a:t>
            </a:r>
            <a:r>
              <a:rPr lang="ko-KR" altLang="en-US" sz="1600" dirty="0"/>
              <a:t> </a:t>
            </a:r>
            <a:r>
              <a:rPr lang="en-US" altLang="ko-KR" sz="1600" dirty="0"/>
              <a:t>= D</a:t>
            </a:r>
            <a:r>
              <a:rPr lang="en-US" altLang="ko-KR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 </a:t>
            </a:r>
            <a:r>
              <a:rPr lang="en-US" altLang="ko-KR" sz="1600" dirty="0"/>
              <a:t>/  D = </a:t>
            </a:r>
            <a:r>
              <a:rPr lang="ko-KR" altLang="en-US" sz="1600" dirty="0"/>
              <a:t>라</a:t>
            </a:r>
          </a:p>
        </p:txBody>
      </p:sp>
    </p:spTree>
    <p:extLst>
      <p:ext uri="{BB962C8B-B14F-4D97-AF65-F5344CB8AC3E}">
        <p14:creationId xmlns:p14="http://schemas.microsoft.com/office/powerpoint/2010/main" val="404424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음이름</a:t>
            </a:r>
            <a:r>
              <a:rPr lang="ko-KR" altLang="en-US" dirty="0"/>
              <a:t> 퀴즈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DE614-1776-4D2E-88D0-5F4421C7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아래 음의 음이름은 무엇일까요</a:t>
            </a:r>
            <a:r>
              <a:rPr lang="en-US" altLang="ko-KR" dirty="0"/>
              <a:t>?</a:t>
            </a:r>
          </a:p>
          <a:p>
            <a:pPr marL="45720" indent="0">
              <a:buNone/>
            </a:pPr>
            <a:endParaRPr lang="en-US" altLang="ko-KR" sz="4000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sz="4000" dirty="0"/>
              <a:t> </a:t>
            </a:r>
          </a:p>
          <a:p>
            <a:pPr marL="731520" lvl="1" indent="-457200">
              <a:buFont typeface="+mj-lt"/>
              <a:buAutoNum type="arabicPeriod"/>
            </a:pPr>
            <a:endParaRPr lang="en-US" altLang="ko-KR" sz="4000" dirty="0"/>
          </a:p>
          <a:p>
            <a:pPr marL="731520" lvl="1" indent="-457200">
              <a:buFont typeface="+mj-lt"/>
              <a:buAutoNum type="arabicPeriod"/>
            </a:pPr>
            <a:endParaRPr lang="en-US" altLang="ko-KR" sz="4000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73461E-BD43-451D-9D3D-489A8775FD96}"/>
              </a:ext>
            </a:extLst>
          </p:cNvPr>
          <p:cNvGrpSpPr/>
          <p:nvPr/>
        </p:nvGrpSpPr>
        <p:grpSpPr>
          <a:xfrm>
            <a:off x="5766271" y="449440"/>
            <a:ext cx="6010229" cy="3215920"/>
            <a:chOff x="1527041" y="2578685"/>
            <a:chExt cx="6010229" cy="32159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F7FA7B-BFE0-4A2E-9692-0FF42B9F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041" y="2578686"/>
              <a:ext cx="5166808" cy="321591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251783-2C7E-4EDA-A253-FE8D92735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50" y="2578685"/>
              <a:ext cx="843420" cy="321591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A603D8-89BC-4CDF-82FF-E53A9F42F680}"/>
              </a:ext>
            </a:extLst>
          </p:cNvPr>
          <p:cNvSpPr txBox="1"/>
          <p:nvPr/>
        </p:nvSpPr>
        <p:spPr>
          <a:xfrm>
            <a:off x="6002716" y="2965269"/>
            <a:ext cx="365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EAF4E-3157-4C4A-A390-7DFD07DA3059}"/>
              </a:ext>
            </a:extLst>
          </p:cNvPr>
          <p:cNvSpPr txBox="1"/>
          <p:nvPr/>
        </p:nvSpPr>
        <p:spPr>
          <a:xfrm>
            <a:off x="6825676" y="2965269"/>
            <a:ext cx="39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43CB1-4677-473B-8780-8A98D1691405}"/>
              </a:ext>
            </a:extLst>
          </p:cNvPr>
          <p:cNvSpPr txBox="1"/>
          <p:nvPr/>
        </p:nvSpPr>
        <p:spPr>
          <a:xfrm>
            <a:off x="7557196" y="296526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3315E-B86A-47E8-AC87-3C39871C3D0B}"/>
              </a:ext>
            </a:extLst>
          </p:cNvPr>
          <p:cNvSpPr txBox="1"/>
          <p:nvPr/>
        </p:nvSpPr>
        <p:spPr>
          <a:xfrm>
            <a:off x="8259321" y="2965269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A7354-1511-4B2D-8A27-3E2FBD00ED58}"/>
              </a:ext>
            </a:extLst>
          </p:cNvPr>
          <p:cNvSpPr txBox="1"/>
          <p:nvPr/>
        </p:nvSpPr>
        <p:spPr>
          <a:xfrm>
            <a:off x="8983520" y="2965269"/>
            <a:ext cx="38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A67FE-4D6E-46CD-BB24-7FF1DBB5B920}"/>
              </a:ext>
            </a:extLst>
          </p:cNvPr>
          <p:cNvSpPr txBox="1"/>
          <p:nvPr/>
        </p:nvSpPr>
        <p:spPr>
          <a:xfrm>
            <a:off x="9763374" y="2965269"/>
            <a:ext cx="38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A9831-5B96-4EC9-BE14-FFF5A7687A7F}"/>
              </a:ext>
            </a:extLst>
          </p:cNvPr>
          <p:cNvSpPr txBox="1"/>
          <p:nvPr/>
        </p:nvSpPr>
        <p:spPr>
          <a:xfrm>
            <a:off x="10480396" y="2965269"/>
            <a:ext cx="36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204466-E2D3-40A1-844F-4FBCE9F1F0DA}"/>
              </a:ext>
            </a:extLst>
          </p:cNvPr>
          <p:cNvSpPr txBox="1"/>
          <p:nvPr/>
        </p:nvSpPr>
        <p:spPr>
          <a:xfrm>
            <a:off x="11169524" y="2965268"/>
            <a:ext cx="365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B2FB09-3EC1-4A7A-B6F4-E73E719720CA}"/>
              </a:ext>
            </a:extLst>
          </p:cNvPr>
          <p:cNvSpPr txBox="1"/>
          <p:nvPr/>
        </p:nvSpPr>
        <p:spPr>
          <a:xfrm>
            <a:off x="6198682" y="829745"/>
            <a:ext cx="567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C#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74ABB-B62F-47CC-ACB3-F74DAD8197AF}"/>
              </a:ext>
            </a:extLst>
          </p:cNvPr>
          <p:cNvSpPr txBox="1"/>
          <p:nvPr/>
        </p:nvSpPr>
        <p:spPr>
          <a:xfrm>
            <a:off x="6989412" y="829744"/>
            <a:ext cx="593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75B5D-3E17-40BA-8A26-E6197CEE4CE1}"/>
              </a:ext>
            </a:extLst>
          </p:cNvPr>
          <p:cNvSpPr txBox="1"/>
          <p:nvPr/>
        </p:nvSpPr>
        <p:spPr>
          <a:xfrm>
            <a:off x="8386826" y="829744"/>
            <a:ext cx="577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F#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C0BCD4-6617-41FD-90D9-B3C8E366046E}"/>
              </a:ext>
            </a:extLst>
          </p:cNvPr>
          <p:cNvSpPr txBox="1"/>
          <p:nvPr/>
        </p:nvSpPr>
        <p:spPr>
          <a:xfrm>
            <a:off x="9159239" y="829744"/>
            <a:ext cx="591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G#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C4189-2159-4F11-91DC-C1CBE58FFFDD}"/>
              </a:ext>
            </a:extLst>
          </p:cNvPr>
          <p:cNvSpPr txBox="1"/>
          <p:nvPr/>
        </p:nvSpPr>
        <p:spPr>
          <a:xfrm>
            <a:off x="9932564" y="829743"/>
            <a:ext cx="582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A#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B5C21D-397B-9A3B-04DB-8D34168AE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020" y="2831509"/>
            <a:ext cx="2840044" cy="1303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B877B8-6C80-3A19-32CC-ABBA1D877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020" y="4832541"/>
            <a:ext cx="2905417" cy="10503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EFAAA2-740F-A98E-74A0-94561C954089}"/>
              </a:ext>
            </a:extLst>
          </p:cNvPr>
          <p:cNvSpPr txBox="1"/>
          <p:nvPr/>
        </p:nvSpPr>
        <p:spPr>
          <a:xfrm>
            <a:off x="2548316" y="4022060"/>
            <a:ext cx="580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</a:rPr>
              <a:t>A4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623B56-EB5C-827A-2744-3FDD83ED2E1A}"/>
              </a:ext>
            </a:extLst>
          </p:cNvPr>
          <p:cNvSpPr txBox="1"/>
          <p:nvPr/>
        </p:nvSpPr>
        <p:spPr>
          <a:xfrm>
            <a:off x="2548316" y="5748227"/>
            <a:ext cx="580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</a:rPr>
              <a:t>F3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283AD7-7BC7-593E-CBAB-FFD96EE2DE1D}"/>
              </a:ext>
            </a:extLst>
          </p:cNvPr>
          <p:cNvSpPr txBox="1"/>
          <p:nvPr/>
        </p:nvSpPr>
        <p:spPr>
          <a:xfrm>
            <a:off x="5453733" y="4206240"/>
            <a:ext cx="634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음이름에서 알파벳 뒤에 붙는 숫자는 옥타브 수를 의미합니다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가온 다</a:t>
            </a:r>
            <a:r>
              <a:rPr lang="en-US" altLang="ko-KR" dirty="0"/>
              <a:t>’</a:t>
            </a:r>
            <a:r>
              <a:rPr lang="en-US" altLang="ko-KR" dirty="0">
                <a:solidFill>
                  <a:schemeClr val="accent6"/>
                </a:solidFill>
              </a:rPr>
              <a:t>(middle C) </a:t>
            </a:r>
            <a:r>
              <a:rPr lang="ko-KR" altLang="en-US" dirty="0"/>
              <a:t>음이 </a:t>
            </a:r>
            <a:r>
              <a:rPr lang="en-US" altLang="ko-KR" dirty="0"/>
              <a:t>C4</a:t>
            </a:r>
            <a:r>
              <a:rPr lang="ko-KR" altLang="en-US" dirty="0"/>
              <a:t>이고</a:t>
            </a:r>
            <a:r>
              <a:rPr lang="en-US" altLang="ko-KR" dirty="0"/>
              <a:t>, 440Hz</a:t>
            </a:r>
            <a:r>
              <a:rPr lang="ko-KR" altLang="en-US" dirty="0"/>
              <a:t>의 음이 </a:t>
            </a:r>
            <a:r>
              <a:rPr lang="en-US" altLang="ko-KR" dirty="0"/>
              <a:t>A4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옥타브 수는 아래와 같이 </a:t>
            </a:r>
            <a:r>
              <a:rPr lang="en-US" altLang="ko-KR" dirty="0"/>
              <a:t>C</a:t>
            </a:r>
            <a:r>
              <a:rPr lang="ko-KR" altLang="en-US" dirty="0"/>
              <a:t>음을 기준으로 바뀝니다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976DDFDC-EA65-8645-9FBC-3B89BA236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039934"/>
              </p:ext>
            </p:extLst>
          </p:nvPr>
        </p:nvGraphicFramePr>
        <p:xfrm>
          <a:off x="5024582" y="5296039"/>
          <a:ext cx="6797988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499">
                  <a:extLst>
                    <a:ext uri="{9D8B030D-6E8A-4147-A177-3AD203B41FA5}">
                      <a16:colId xmlns:a16="http://schemas.microsoft.com/office/drawing/2014/main" val="551463306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187521977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921143706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2243507250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1775894862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77321824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3087300570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2432792533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567948215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4010904027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1660976778"/>
                    </a:ext>
                  </a:extLst>
                </a:gridCol>
                <a:gridCol w="566499">
                  <a:extLst>
                    <a:ext uri="{9D8B030D-6E8A-4147-A177-3AD203B41FA5}">
                      <a16:colId xmlns:a16="http://schemas.microsoft.com/office/drawing/2014/main" val="1673721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A#2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C#3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D#3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F#3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G#3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A#3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47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C#4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D#4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F#4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G#4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199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65C162-36C6-4585-902D-D064F13348D4}"/>
              </a:ext>
            </a:extLst>
          </p:cNvPr>
          <p:cNvSpPr txBox="1"/>
          <p:nvPr/>
        </p:nvSpPr>
        <p:spPr>
          <a:xfrm>
            <a:off x="4215363" y="5421416"/>
            <a:ext cx="336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음이름</a:t>
            </a:r>
            <a:r>
              <a:rPr lang="en-US" altLang="ko-KR" dirty="0"/>
              <a:t>:  D</a:t>
            </a:r>
            <a:r>
              <a:rPr lang="ko-KR" altLang="en-US" dirty="0"/>
              <a:t>   </a:t>
            </a:r>
            <a:r>
              <a:rPr lang="en-US" altLang="ko-KR" dirty="0"/>
              <a:t>E</a:t>
            </a:r>
            <a:r>
              <a:rPr lang="ko-KR" altLang="en-US" dirty="0"/>
              <a:t>    </a:t>
            </a:r>
            <a:r>
              <a:rPr lang="en-US" altLang="ko-KR" dirty="0"/>
              <a:t>F#</a:t>
            </a:r>
            <a:r>
              <a:rPr lang="ko-KR" altLang="en-US" dirty="0"/>
              <a:t>  </a:t>
            </a:r>
            <a:r>
              <a:rPr lang="en-US" altLang="ko-KR" dirty="0"/>
              <a:t>G</a:t>
            </a:r>
            <a:r>
              <a:rPr lang="ko-KR" altLang="en-US" dirty="0"/>
              <a:t>    </a:t>
            </a:r>
            <a:r>
              <a:rPr lang="en-US" altLang="ko-KR" dirty="0"/>
              <a:t>A  </a:t>
            </a:r>
            <a:r>
              <a:rPr lang="ko-KR" altLang="en-US" dirty="0"/>
              <a:t>  </a:t>
            </a:r>
            <a:r>
              <a:rPr lang="en-US" altLang="ko-KR" dirty="0"/>
              <a:t>B</a:t>
            </a:r>
            <a:r>
              <a:rPr lang="ko-KR" altLang="en-US" dirty="0"/>
              <a:t>  </a:t>
            </a:r>
            <a:r>
              <a:rPr lang="en-US" altLang="ko-KR" dirty="0"/>
              <a:t>C# 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9ACA5-B28E-448C-99D3-ADFD1069F1D3}"/>
              </a:ext>
            </a:extLst>
          </p:cNvPr>
          <p:cNvSpPr txBox="1"/>
          <p:nvPr/>
        </p:nvSpPr>
        <p:spPr>
          <a:xfrm>
            <a:off x="4103683" y="3601967"/>
            <a:ext cx="344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음이름</a:t>
            </a:r>
            <a:r>
              <a:rPr lang="en-US" altLang="ko-KR" dirty="0"/>
              <a:t>:  C    D</a:t>
            </a:r>
            <a:r>
              <a:rPr lang="ko-KR" altLang="en-US" dirty="0"/>
              <a:t>    </a:t>
            </a:r>
            <a:r>
              <a:rPr lang="en-US" altLang="ko-KR" dirty="0"/>
              <a:t>E</a:t>
            </a:r>
            <a:r>
              <a:rPr lang="ko-KR" altLang="en-US" dirty="0"/>
              <a:t>     </a:t>
            </a:r>
            <a:r>
              <a:rPr lang="en-US" altLang="ko-KR" dirty="0"/>
              <a:t>F  </a:t>
            </a:r>
            <a:r>
              <a:rPr lang="ko-KR" altLang="en-US" dirty="0"/>
              <a:t>  </a:t>
            </a:r>
            <a:r>
              <a:rPr lang="en-US" altLang="ko-KR" dirty="0"/>
              <a:t>G</a:t>
            </a:r>
            <a:r>
              <a:rPr lang="ko-KR" altLang="en-US" dirty="0"/>
              <a:t>    </a:t>
            </a:r>
            <a:r>
              <a:rPr lang="en-US" altLang="ko-KR" dirty="0"/>
              <a:t>A  </a:t>
            </a:r>
            <a:r>
              <a:rPr lang="ko-KR" altLang="en-US" dirty="0"/>
              <a:t>  </a:t>
            </a:r>
            <a:r>
              <a:rPr lang="en-US" altLang="ko-KR" dirty="0"/>
              <a:t>B</a:t>
            </a:r>
            <a:r>
              <a:rPr lang="ko-KR" altLang="en-US" dirty="0"/>
              <a:t>   </a:t>
            </a:r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A62AAF-0F9D-4BC7-B08E-5AED1D3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계이름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7B320-C5E5-4BB2-8AEC-272C9F06A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음계 내에서의 상대적인 위치에</a:t>
            </a:r>
            <a:r>
              <a:rPr lang="en-US" altLang="ko-KR" dirty="0"/>
              <a:t> </a:t>
            </a:r>
            <a:r>
              <a:rPr lang="ko-KR" altLang="en-US" dirty="0"/>
              <a:t>따라 음에 이름을 붙인 것</a:t>
            </a:r>
            <a:endParaRPr lang="en-US" altLang="ko-KR" dirty="0"/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pPr lvl="1"/>
            <a:r>
              <a:rPr lang="en-US" altLang="ko-KR" dirty="0"/>
              <a:t>C Major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다장조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</a:t>
            </a:r>
            <a:r>
              <a:rPr lang="ko-KR" altLang="en-US" dirty="0"/>
              <a:t> </a:t>
            </a:r>
            <a:r>
              <a:rPr lang="en-US" altLang="ko-KR" dirty="0"/>
              <a:t>Major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라장조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DFCBD-9537-4D32-B649-4ECC00B3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426" y="2624687"/>
            <a:ext cx="3438525" cy="981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4D7C1-EFF8-4BE6-9C15-5FCAD85DFA68}"/>
              </a:ext>
            </a:extLst>
          </p:cNvPr>
          <p:cNvSpPr txBox="1"/>
          <p:nvPr/>
        </p:nvSpPr>
        <p:spPr>
          <a:xfrm>
            <a:off x="4155075" y="3981367"/>
            <a:ext cx="34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계이름</a:t>
            </a:r>
            <a:r>
              <a:rPr lang="en-US" altLang="ko-KR" dirty="0"/>
              <a:t>: </a:t>
            </a:r>
            <a:r>
              <a:rPr lang="ko-KR" altLang="en-US" dirty="0"/>
              <a:t>도  레  미  파  솔  라  시 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F8AC4F-77C6-437E-BC56-4A64A9AF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544" y="4446329"/>
            <a:ext cx="3581400" cy="96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9729FD-1DB0-4BE8-9DC6-2CE0F8A13E2D}"/>
              </a:ext>
            </a:extLst>
          </p:cNvPr>
          <p:cNvSpPr txBox="1"/>
          <p:nvPr/>
        </p:nvSpPr>
        <p:spPr>
          <a:xfrm>
            <a:off x="4201256" y="5790748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계이름</a:t>
            </a:r>
            <a:r>
              <a:rPr lang="en-US" altLang="ko-KR" dirty="0"/>
              <a:t>: </a:t>
            </a:r>
            <a:r>
              <a:rPr lang="ko-KR" altLang="en-US" dirty="0"/>
              <a:t>도  레  미  파  솔  라 시 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B19523-2EBA-AF27-11BA-B1B53C2C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74" y="3300510"/>
            <a:ext cx="3566978" cy="2120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EAB2E0-41AD-7C70-3E57-6F001C1729A7}"/>
              </a:ext>
            </a:extLst>
          </p:cNvPr>
          <p:cNvSpPr txBox="1"/>
          <p:nvPr/>
        </p:nvSpPr>
        <p:spPr>
          <a:xfrm>
            <a:off x="8080007" y="5573737"/>
            <a:ext cx="3850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5"/>
              </a:rPr>
              <a:t>https://namu.wiki/w/%EC%9D%8C%EC%9D%B4%EB%A6%84</a:t>
            </a:r>
            <a:r>
              <a:rPr lang="en-US" altLang="ko-KR" sz="1000" dirty="0"/>
              <a:t> </a:t>
            </a:r>
          </a:p>
          <a:p>
            <a:r>
              <a:rPr lang="ko-KR" altLang="en-US" sz="1000" dirty="0"/>
              <a:t>위의 캡션에 </a:t>
            </a:r>
            <a:r>
              <a:rPr lang="en-US" altLang="ko-KR" sz="1000" dirty="0"/>
              <a:t>“</a:t>
            </a:r>
            <a:r>
              <a:rPr lang="ko-KR" altLang="en-US" sz="1000" dirty="0" err="1"/>
              <a:t>음이름</a:t>
            </a:r>
            <a:r>
              <a:rPr lang="en-US" altLang="ko-KR" sz="1000" dirty="0"/>
              <a:t>”</a:t>
            </a:r>
            <a:r>
              <a:rPr lang="ko-KR" altLang="en-US" sz="1000" dirty="0"/>
              <a:t>이라고 쓰여 있지만 </a:t>
            </a:r>
            <a:r>
              <a:rPr lang="en-US" altLang="ko-KR" sz="1000" dirty="0"/>
              <a:t>“</a:t>
            </a:r>
            <a:r>
              <a:rPr lang="ko-KR" altLang="en-US" sz="1000" dirty="0"/>
              <a:t>계이름</a:t>
            </a:r>
            <a:r>
              <a:rPr lang="en-US" altLang="ko-KR" sz="1000" dirty="0"/>
              <a:t>”</a:t>
            </a:r>
            <a:r>
              <a:rPr lang="ko-KR" altLang="en-US" sz="1000" dirty="0"/>
              <a:t>이 맞습니다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7037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62AAF-0F9D-4BC7-B08E-5AED1D3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계이름 퀴즈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7B320-C5E5-4BB2-8AEC-272C9F06A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음의 계이름은 무엇일까요</a:t>
            </a:r>
            <a:r>
              <a:rPr lang="en-US" altLang="ko-KR" dirty="0"/>
              <a:t>?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sz="2800" dirty="0"/>
              <a:t>C Major</a:t>
            </a:r>
            <a:r>
              <a:rPr lang="en-US" altLang="ko-KR" sz="2800" dirty="0">
                <a:solidFill>
                  <a:schemeClr val="accent6"/>
                </a:solidFill>
              </a:rPr>
              <a:t>(</a:t>
            </a:r>
            <a:r>
              <a:rPr lang="ko-KR" altLang="en-US" sz="2800" dirty="0">
                <a:solidFill>
                  <a:schemeClr val="accent6"/>
                </a:solidFill>
              </a:rPr>
              <a:t>다장조</a:t>
            </a:r>
            <a:r>
              <a:rPr lang="en-US" altLang="ko-KR" sz="2800" dirty="0">
                <a:solidFill>
                  <a:schemeClr val="accent6"/>
                </a:solidFill>
              </a:rPr>
              <a:t>)</a:t>
            </a:r>
            <a:r>
              <a:rPr lang="ko-KR" altLang="en-US" sz="2800" dirty="0"/>
              <a:t>에서</a:t>
            </a:r>
            <a:endParaRPr lang="en-US" altLang="ko-KR" sz="2800" dirty="0"/>
          </a:p>
          <a:p>
            <a:pPr marL="788670" lvl="1" indent="-514350">
              <a:buFont typeface="+mj-lt"/>
              <a:buAutoNum type="arabicPeriod"/>
            </a:pPr>
            <a:endParaRPr lang="en-US" altLang="ko-KR" sz="3200" dirty="0"/>
          </a:p>
          <a:p>
            <a:pPr marL="731520" lvl="1" indent="-457200">
              <a:buFont typeface="+mj-lt"/>
              <a:buAutoNum type="arabicPeriod"/>
            </a:pPr>
            <a:endParaRPr lang="en-US" altLang="ko-KR" sz="3200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sz="2800" dirty="0"/>
              <a:t>G</a:t>
            </a:r>
            <a:r>
              <a:rPr lang="ko-KR" altLang="en-US" sz="2800" dirty="0"/>
              <a:t> </a:t>
            </a:r>
            <a:r>
              <a:rPr lang="en-US" altLang="ko-KR" sz="2800" dirty="0"/>
              <a:t>Major</a:t>
            </a:r>
            <a:r>
              <a:rPr lang="en-US" altLang="ko-KR" sz="2800" dirty="0">
                <a:solidFill>
                  <a:schemeClr val="accent6"/>
                </a:solidFill>
              </a:rPr>
              <a:t>(</a:t>
            </a:r>
            <a:r>
              <a:rPr lang="ko-KR" altLang="en-US" sz="2800" dirty="0" err="1">
                <a:solidFill>
                  <a:schemeClr val="accent6"/>
                </a:solidFill>
              </a:rPr>
              <a:t>사장조</a:t>
            </a:r>
            <a:r>
              <a:rPr lang="en-US" altLang="ko-KR" sz="2800" dirty="0">
                <a:solidFill>
                  <a:schemeClr val="accent6"/>
                </a:solidFill>
              </a:rPr>
              <a:t>)</a:t>
            </a:r>
            <a:r>
              <a:rPr lang="ko-KR" altLang="en-US" sz="2800" dirty="0"/>
              <a:t>에서</a:t>
            </a:r>
            <a:endParaRPr lang="en-US" altLang="ko-KR" sz="2800" dirty="0"/>
          </a:p>
          <a:p>
            <a:pPr lvl="1"/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94C4DD-4638-07CB-F9EF-A467B775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478" y="2412533"/>
            <a:ext cx="2401317" cy="10873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55E3BC-61E2-7780-C39F-7FC0B2101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478" y="3988177"/>
            <a:ext cx="2533216" cy="9927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82DB79-860B-9C53-608D-1D2101AF9BAD}"/>
              </a:ext>
            </a:extLst>
          </p:cNvPr>
          <p:cNvSpPr txBox="1"/>
          <p:nvPr/>
        </p:nvSpPr>
        <p:spPr>
          <a:xfrm>
            <a:off x="5800446" y="3311988"/>
            <a:ext cx="580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63A31-20A6-4EAD-7DF9-1F87DB0C7379}"/>
              </a:ext>
            </a:extLst>
          </p:cNvPr>
          <p:cNvSpPr txBox="1"/>
          <p:nvPr/>
        </p:nvSpPr>
        <p:spPr>
          <a:xfrm>
            <a:off x="5920517" y="4964614"/>
            <a:ext cx="580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BAD6778-6227-A342-FBE6-91E0FCB98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99" y="3880402"/>
            <a:ext cx="3437271" cy="11898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52D0C2-084F-7A24-5EE5-5B7A2F6FE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694" y="2442602"/>
            <a:ext cx="3638976" cy="10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5230</TotalTime>
  <Words>4258</Words>
  <Application>Microsoft Office PowerPoint</Application>
  <PresentationFormat>와이드스크린</PresentationFormat>
  <Paragraphs>872</Paragraphs>
  <Slides>53</Slides>
  <Notes>7</Notes>
  <HiddenSlides>0</HiddenSlides>
  <MMClips>31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나눔손글씨 느릿느릿체</vt:lpstr>
      <vt:lpstr>맑은 고딕</vt:lpstr>
      <vt:lpstr>평창체 Regular</vt:lpstr>
      <vt:lpstr>Arial</vt:lpstr>
      <vt:lpstr>Consolas</vt:lpstr>
      <vt:lpstr>Corbel</vt:lpstr>
      <vt:lpstr>기본</vt:lpstr>
      <vt:lpstr>작곡 세미나</vt:lpstr>
      <vt:lpstr>오늘 할 일</vt:lpstr>
      <vt:lpstr>시작하기 전에…</vt:lpstr>
      <vt:lpstr>1주차 세미나 참여자들의 피드백</vt:lpstr>
      <vt:lpstr>음악의 조성 찾기</vt:lpstr>
      <vt:lpstr>음이름</vt:lpstr>
      <vt:lpstr>음이름 퀴즈</vt:lpstr>
      <vt:lpstr>계이름</vt:lpstr>
      <vt:lpstr>계이름 퀴즈</vt:lpstr>
      <vt:lpstr>음정</vt:lpstr>
      <vt:lpstr>음정</vt:lpstr>
      <vt:lpstr>음정</vt:lpstr>
      <vt:lpstr>음계</vt:lpstr>
      <vt:lpstr>음계</vt:lpstr>
      <vt:lpstr>음계</vt:lpstr>
      <vt:lpstr>음계</vt:lpstr>
      <vt:lpstr>음계</vt:lpstr>
      <vt:lpstr>음계와 계이름 복습</vt:lpstr>
      <vt:lpstr>음계와 계이름 복습</vt:lpstr>
      <vt:lpstr>음계와 계이름 퀴즈</vt:lpstr>
      <vt:lpstr>음계와 계이름 퀴즈 답</vt:lpstr>
      <vt:lpstr>5도권</vt:lpstr>
      <vt:lpstr>조성</vt:lpstr>
      <vt:lpstr>조성</vt:lpstr>
      <vt:lpstr>음악의 조성 찾기</vt:lpstr>
      <vt:lpstr>조성을 찾는 방법</vt:lpstr>
      <vt:lpstr>조성을 찾는 순서</vt:lpstr>
      <vt:lpstr>절대적인 음 찾는 팁</vt:lpstr>
      <vt:lpstr>절대음감과 상대음감</vt:lpstr>
      <vt:lpstr>상대음감 활용법</vt:lpstr>
      <vt:lpstr>으뜸음을 찾을 때</vt:lpstr>
      <vt:lpstr>조성을 찾는 이유</vt:lpstr>
      <vt:lpstr>조성을 찾을 수 없다면</vt:lpstr>
      <vt:lpstr>장조 곡 예시</vt:lpstr>
      <vt:lpstr>단조 곡 예시</vt:lpstr>
      <vt:lpstr>조성을 찾을 수 없는 곡 예시</vt:lpstr>
      <vt:lpstr>음악의 조성 찾기</vt:lpstr>
      <vt:lpstr>조성 찾기 연습</vt:lpstr>
      <vt:lpstr>조성 찾기 연습</vt:lpstr>
      <vt:lpstr>조성 찾기 연습</vt:lpstr>
      <vt:lpstr>조성 찾기 연습 풀이</vt:lpstr>
      <vt:lpstr>조성 찾기 연습 풀이</vt:lpstr>
      <vt:lpstr>조성 찾기 연습 풀이</vt:lpstr>
      <vt:lpstr>조성 찾기 연습 풀이</vt:lpstr>
      <vt:lpstr>조성 찾기 실습</vt:lpstr>
      <vt:lpstr>조성 찾기 실습</vt:lpstr>
      <vt:lpstr>조성 찾기 실습</vt:lpstr>
      <vt:lpstr>다음 세미나 공지</vt:lpstr>
      <vt:lpstr>다음 세미나는…</vt:lpstr>
      <vt:lpstr>2주차 세미나 미리보기</vt:lpstr>
      <vt:lpstr>조성 찾기 실습의 답</vt:lpstr>
      <vt:lpstr>퀴즈 답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1주차</dc:title>
  <dc:creator>안단태</dc:creator>
  <cp:lastModifiedBy>단태 안</cp:lastModifiedBy>
  <cp:revision>251</cp:revision>
  <dcterms:created xsi:type="dcterms:W3CDTF">2018-09-25T08:53:20Z</dcterms:created>
  <dcterms:modified xsi:type="dcterms:W3CDTF">2024-08-13T03:02:38Z</dcterms:modified>
</cp:coreProperties>
</file>